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0" r:id="rId1"/>
  </p:sldMasterIdLst>
  <p:notesMasterIdLst>
    <p:notesMasterId r:id="rId18"/>
  </p:notesMasterIdLst>
  <p:sldIdLst>
    <p:sldId id="313" r:id="rId2"/>
    <p:sldId id="282" r:id="rId3"/>
    <p:sldId id="259" r:id="rId4"/>
    <p:sldId id="260" r:id="rId5"/>
    <p:sldId id="269" r:id="rId6"/>
    <p:sldId id="268" r:id="rId7"/>
    <p:sldId id="265" r:id="rId8"/>
    <p:sldId id="267" r:id="rId9"/>
    <p:sldId id="314" r:id="rId10"/>
    <p:sldId id="312" r:id="rId11"/>
    <p:sldId id="287" r:id="rId12"/>
    <p:sldId id="315" r:id="rId13"/>
    <p:sldId id="317" r:id="rId14"/>
    <p:sldId id="318" r:id="rId15"/>
    <p:sldId id="316" r:id="rId16"/>
    <p:sldId id="319"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E3750EF-A799-4F91-8963-DDD421B80EEB}">
  <a:tblStyle styleId="{DE3750EF-A799-4F91-8963-DDD421B80EE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50E67A8-3867-40A6-83A1-2FB4DCEE9B0B}"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96" y="29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3131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106bfee995c_0_418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106bfee995c_0_41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106bfee995c_0_26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106bfee995c_0_2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106bfee995c_0_27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106bfee995c_0_27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3598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9737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106bfee995c_0_417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106bfee995c_0_417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106bfee995c_0_27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106bfee995c_0_27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9348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7144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5197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106bfee995c_0_418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106bfee995c_0_41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8874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pic>
        <p:nvPicPr>
          <p:cNvPr id="17" name="Google Shape;17;p3"/>
          <p:cNvPicPr preferRelativeResize="0"/>
          <p:nvPr/>
        </p:nvPicPr>
        <p:blipFill rotWithShape="1">
          <a:blip r:embed="rId2">
            <a:alphaModFix/>
          </a:blip>
          <a:srcRect l="7097" b="20917"/>
          <a:stretch/>
        </p:blipFill>
        <p:spPr>
          <a:xfrm flipH="1">
            <a:off x="0" y="0"/>
            <a:ext cx="9144000" cy="5143501"/>
          </a:xfrm>
          <a:prstGeom prst="rect">
            <a:avLst/>
          </a:prstGeom>
          <a:noFill/>
          <a:ln>
            <a:noFill/>
          </a:ln>
        </p:spPr>
      </p:pic>
      <p:pic>
        <p:nvPicPr>
          <p:cNvPr id="18" name="Google Shape;18;p3"/>
          <p:cNvPicPr preferRelativeResize="0"/>
          <p:nvPr/>
        </p:nvPicPr>
        <p:blipFill rotWithShape="1">
          <a:blip r:embed="rId3">
            <a:alphaModFix/>
          </a:blip>
          <a:srcRect l="13577" b="69268"/>
          <a:stretch/>
        </p:blipFill>
        <p:spPr>
          <a:xfrm>
            <a:off x="-47550" y="4211850"/>
            <a:ext cx="7902848" cy="931651"/>
          </a:xfrm>
          <a:prstGeom prst="rect">
            <a:avLst/>
          </a:prstGeom>
          <a:noFill/>
          <a:ln>
            <a:noFill/>
          </a:ln>
        </p:spPr>
      </p:pic>
      <p:pic>
        <p:nvPicPr>
          <p:cNvPr id="19" name="Google Shape;19;p3"/>
          <p:cNvPicPr preferRelativeResize="0"/>
          <p:nvPr/>
        </p:nvPicPr>
        <p:blipFill rotWithShape="1">
          <a:blip r:embed="rId4">
            <a:alphaModFix/>
          </a:blip>
          <a:srcRect r="40387"/>
          <a:stretch/>
        </p:blipFill>
        <p:spPr>
          <a:xfrm>
            <a:off x="6925300" y="2507825"/>
            <a:ext cx="2218701" cy="1438100"/>
          </a:xfrm>
          <a:prstGeom prst="rect">
            <a:avLst/>
          </a:prstGeom>
          <a:noFill/>
          <a:ln>
            <a:noFill/>
          </a:ln>
        </p:spPr>
      </p:pic>
      <p:sp>
        <p:nvSpPr>
          <p:cNvPr id="20" name="Google Shape;20;p3"/>
          <p:cNvSpPr txBox="1">
            <a:spLocks noGrp="1"/>
          </p:cNvSpPr>
          <p:nvPr>
            <p:ph type="title"/>
          </p:nvPr>
        </p:nvSpPr>
        <p:spPr>
          <a:xfrm>
            <a:off x="1862225" y="2150850"/>
            <a:ext cx="54195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solidFill>
                  <a:schemeClr val="dk2"/>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title" idx="2" hasCustomPrompt="1"/>
          </p:nvPr>
        </p:nvSpPr>
        <p:spPr>
          <a:xfrm flipH="1">
            <a:off x="5518001" y="1033025"/>
            <a:ext cx="1407300" cy="841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2" name="Google Shape;22;p3"/>
          <p:cNvSpPr txBox="1">
            <a:spLocks noGrp="1"/>
          </p:cNvSpPr>
          <p:nvPr>
            <p:ph type="subTitle" idx="1"/>
          </p:nvPr>
        </p:nvSpPr>
        <p:spPr>
          <a:xfrm>
            <a:off x="2038200" y="2903575"/>
            <a:ext cx="5067600" cy="42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7"/>
        <p:cNvGrpSpPr/>
        <p:nvPr/>
      </p:nvGrpSpPr>
      <p:grpSpPr>
        <a:xfrm>
          <a:off x="0" y="0"/>
          <a:ext cx="0" cy="0"/>
          <a:chOff x="0" y="0"/>
          <a:chExt cx="0" cy="0"/>
        </a:xfrm>
      </p:grpSpPr>
      <p:pic>
        <p:nvPicPr>
          <p:cNvPr id="48" name="Google Shape;48;p8"/>
          <p:cNvPicPr preferRelativeResize="0"/>
          <p:nvPr/>
        </p:nvPicPr>
        <p:blipFill rotWithShape="1">
          <a:blip r:embed="rId2">
            <a:alphaModFix amt="74000"/>
          </a:blip>
          <a:srcRect l="-29600" t="-39523" b="29184"/>
          <a:stretch/>
        </p:blipFill>
        <p:spPr>
          <a:xfrm rot="10800000">
            <a:off x="0" y="0"/>
            <a:ext cx="9144000" cy="5143501"/>
          </a:xfrm>
          <a:prstGeom prst="rect">
            <a:avLst/>
          </a:prstGeom>
          <a:noFill/>
          <a:ln>
            <a:noFill/>
          </a:ln>
        </p:spPr>
      </p:pic>
      <p:pic>
        <p:nvPicPr>
          <p:cNvPr id="49" name="Google Shape;49;p8"/>
          <p:cNvPicPr preferRelativeResize="0"/>
          <p:nvPr/>
        </p:nvPicPr>
        <p:blipFill rotWithShape="1">
          <a:blip r:embed="rId3">
            <a:alphaModFix/>
          </a:blip>
          <a:srcRect l="3642" t="2400"/>
          <a:stretch/>
        </p:blipFill>
        <p:spPr>
          <a:xfrm>
            <a:off x="0" y="0"/>
            <a:ext cx="8441124" cy="3570200"/>
          </a:xfrm>
          <a:prstGeom prst="rect">
            <a:avLst/>
          </a:prstGeom>
          <a:noFill/>
          <a:ln>
            <a:noFill/>
          </a:ln>
        </p:spPr>
      </p:pic>
      <p:pic>
        <p:nvPicPr>
          <p:cNvPr id="50" name="Google Shape;50;p8"/>
          <p:cNvPicPr preferRelativeResize="0"/>
          <p:nvPr/>
        </p:nvPicPr>
        <p:blipFill rotWithShape="1">
          <a:blip r:embed="rId4">
            <a:alphaModFix/>
          </a:blip>
          <a:srcRect l="1167" r="3148" b="26226"/>
          <a:stretch/>
        </p:blipFill>
        <p:spPr>
          <a:xfrm flipH="1">
            <a:off x="3" y="3387875"/>
            <a:ext cx="9143997" cy="1755625"/>
          </a:xfrm>
          <a:prstGeom prst="rect">
            <a:avLst/>
          </a:prstGeom>
          <a:noFill/>
          <a:ln>
            <a:noFill/>
          </a:ln>
        </p:spPr>
      </p:pic>
      <p:pic>
        <p:nvPicPr>
          <p:cNvPr id="51" name="Google Shape;51;p8"/>
          <p:cNvPicPr preferRelativeResize="0"/>
          <p:nvPr/>
        </p:nvPicPr>
        <p:blipFill>
          <a:blip r:embed="rId5">
            <a:alphaModFix/>
          </a:blip>
          <a:stretch>
            <a:fillRect/>
          </a:stretch>
        </p:blipFill>
        <p:spPr>
          <a:xfrm>
            <a:off x="5609675" y="0"/>
            <a:ext cx="3257224" cy="2280674"/>
          </a:xfrm>
          <a:prstGeom prst="rect">
            <a:avLst/>
          </a:prstGeom>
          <a:noFill/>
          <a:ln>
            <a:noFill/>
          </a:ln>
        </p:spPr>
      </p:pic>
      <p:sp>
        <p:nvSpPr>
          <p:cNvPr id="52" name="Google Shape;52;p8"/>
          <p:cNvSpPr txBox="1">
            <a:spLocks noGrp="1"/>
          </p:cNvSpPr>
          <p:nvPr>
            <p:ph type="title"/>
          </p:nvPr>
        </p:nvSpPr>
        <p:spPr>
          <a:xfrm>
            <a:off x="821100" y="779575"/>
            <a:ext cx="5520600" cy="2060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79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7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2">
  <p:cSld name="TITLE_ONLY_1_1">
    <p:spTree>
      <p:nvGrpSpPr>
        <p:cNvPr id="1" name="Shape 96"/>
        <p:cNvGrpSpPr/>
        <p:nvPr/>
      </p:nvGrpSpPr>
      <p:grpSpPr>
        <a:xfrm>
          <a:off x="0" y="0"/>
          <a:ext cx="0" cy="0"/>
          <a:chOff x="0" y="0"/>
          <a:chExt cx="0" cy="0"/>
        </a:xfrm>
      </p:grpSpPr>
      <p:pic>
        <p:nvPicPr>
          <p:cNvPr id="97" name="Google Shape;97;p15"/>
          <p:cNvPicPr preferRelativeResize="0"/>
          <p:nvPr/>
        </p:nvPicPr>
        <p:blipFill rotWithShape="1">
          <a:blip r:embed="rId2">
            <a:alphaModFix amt="83000"/>
          </a:blip>
          <a:srcRect l="7097" b="29458"/>
          <a:stretch/>
        </p:blipFill>
        <p:spPr>
          <a:xfrm>
            <a:off x="0" y="609600"/>
            <a:ext cx="9144000" cy="4587674"/>
          </a:xfrm>
          <a:prstGeom prst="rect">
            <a:avLst/>
          </a:prstGeom>
          <a:noFill/>
          <a:ln>
            <a:noFill/>
          </a:ln>
        </p:spPr>
      </p:pic>
      <p:pic>
        <p:nvPicPr>
          <p:cNvPr id="98" name="Google Shape;98;p15"/>
          <p:cNvPicPr preferRelativeResize="0"/>
          <p:nvPr/>
        </p:nvPicPr>
        <p:blipFill rotWithShape="1">
          <a:blip r:embed="rId3">
            <a:alphaModFix/>
          </a:blip>
          <a:srcRect r="24975"/>
          <a:stretch/>
        </p:blipFill>
        <p:spPr>
          <a:xfrm>
            <a:off x="7896000" y="2824275"/>
            <a:ext cx="1289401" cy="664050"/>
          </a:xfrm>
          <a:prstGeom prst="rect">
            <a:avLst/>
          </a:prstGeom>
          <a:noFill/>
          <a:ln>
            <a:noFill/>
          </a:ln>
        </p:spPr>
      </p:pic>
      <p:pic>
        <p:nvPicPr>
          <p:cNvPr id="99" name="Google Shape;99;p15"/>
          <p:cNvPicPr preferRelativeResize="0"/>
          <p:nvPr/>
        </p:nvPicPr>
        <p:blipFill rotWithShape="1">
          <a:blip r:embed="rId3">
            <a:alphaModFix/>
          </a:blip>
          <a:srcRect l="36008"/>
          <a:stretch/>
        </p:blipFill>
        <p:spPr>
          <a:xfrm>
            <a:off x="-9525" y="445025"/>
            <a:ext cx="1099799" cy="664050"/>
          </a:xfrm>
          <a:prstGeom prst="rect">
            <a:avLst/>
          </a:prstGeom>
          <a:noFill/>
          <a:ln>
            <a:noFill/>
          </a:ln>
        </p:spPr>
      </p:pic>
      <p:sp>
        <p:nvSpPr>
          <p:cNvPr id="100" name="Google Shape;100;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101"/>
        <p:cNvGrpSpPr/>
        <p:nvPr/>
      </p:nvGrpSpPr>
      <p:grpSpPr>
        <a:xfrm>
          <a:off x="0" y="0"/>
          <a:ext cx="0" cy="0"/>
          <a:chOff x="0" y="0"/>
          <a:chExt cx="0" cy="0"/>
        </a:xfrm>
      </p:grpSpPr>
      <p:pic>
        <p:nvPicPr>
          <p:cNvPr id="102" name="Google Shape;102;p16"/>
          <p:cNvPicPr preferRelativeResize="0"/>
          <p:nvPr/>
        </p:nvPicPr>
        <p:blipFill rotWithShape="1">
          <a:blip r:embed="rId2">
            <a:alphaModFix/>
          </a:blip>
          <a:srcRect l="7097" b="41235"/>
          <a:stretch/>
        </p:blipFill>
        <p:spPr>
          <a:xfrm rot="10800000">
            <a:off x="0" y="16600"/>
            <a:ext cx="8923326" cy="3729750"/>
          </a:xfrm>
          <a:prstGeom prst="rect">
            <a:avLst/>
          </a:prstGeom>
          <a:noFill/>
          <a:ln>
            <a:noFill/>
          </a:ln>
        </p:spPr>
      </p:pic>
      <p:grpSp>
        <p:nvGrpSpPr>
          <p:cNvPr id="103" name="Google Shape;103;p16"/>
          <p:cNvGrpSpPr/>
          <p:nvPr/>
        </p:nvGrpSpPr>
        <p:grpSpPr>
          <a:xfrm>
            <a:off x="0" y="3536219"/>
            <a:ext cx="9144048" cy="1607386"/>
            <a:chOff x="0" y="3365025"/>
            <a:chExt cx="9435609" cy="1778476"/>
          </a:xfrm>
        </p:grpSpPr>
        <p:pic>
          <p:nvPicPr>
            <p:cNvPr id="104" name="Google Shape;104;p16"/>
            <p:cNvPicPr preferRelativeResize="0"/>
            <p:nvPr/>
          </p:nvPicPr>
          <p:blipFill rotWithShape="1">
            <a:blip r:embed="rId3">
              <a:alphaModFix/>
            </a:blip>
            <a:srcRect l="11612" r="7800" b="58962"/>
            <a:stretch/>
          </p:blipFill>
          <p:spPr>
            <a:xfrm>
              <a:off x="0" y="3365025"/>
              <a:ext cx="4757451" cy="1778476"/>
            </a:xfrm>
            <a:prstGeom prst="rect">
              <a:avLst/>
            </a:prstGeom>
            <a:noFill/>
            <a:ln>
              <a:noFill/>
            </a:ln>
          </p:spPr>
        </p:pic>
        <p:pic>
          <p:nvPicPr>
            <p:cNvPr id="105" name="Google Shape;105;p16"/>
            <p:cNvPicPr preferRelativeResize="0"/>
            <p:nvPr/>
          </p:nvPicPr>
          <p:blipFill rotWithShape="1">
            <a:blip r:embed="rId3">
              <a:alphaModFix/>
            </a:blip>
            <a:srcRect l="11612" r="7800" b="58962"/>
            <a:stretch/>
          </p:blipFill>
          <p:spPr>
            <a:xfrm flipH="1">
              <a:off x="4678158" y="3365025"/>
              <a:ext cx="4757451" cy="1778476"/>
            </a:xfrm>
            <a:prstGeom prst="rect">
              <a:avLst/>
            </a:prstGeom>
            <a:noFill/>
            <a:ln>
              <a:noFill/>
            </a:ln>
          </p:spPr>
        </p:pic>
      </p:grpSp>
      <p:sp>
        <p:nvSpPr>
          <p:cNvPr id="106" name="Google Shape;106;p16"/>
          <p:cNvSpPr txBox="1">
            <a:spLocks noGrp="1"/>
          </p:cNvSpPr>
          <p:nvPr>
            <p:ph type="title"/>
          </p:nvPr>
        </p:nvSpPr>
        <p:spPr>
          <a:xfrm>
            <a:off x="1862250" y="2250500"/>
            <a:ext cx="54195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solidFill>
                  <a:schemeClr val="dk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7" name="Google Shape;107;p16"/>
          <p:cNvSpPr txBox="1">
            <a:spLocks noGrp="1"/>
          </p:cNvSpPr>
          <p:nvPr>
            <p:ph type="title" idx="2" hasCustomPrompt="1"/>
          </p:nvPr>
        </p:nvSpPr>
        <p:spPr>
          <a:xfrm>
            <a:off x="2433925" y="1132675"/>
            <a:ext cx="1407300" cy="841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8" name="Google Shape;108;p16"/>
          <p:cNvSpPr txBox="1">
            <a:spLocks noGrp="1"/>
          </p:cNvSpPr>
          <p:nvPr>
            <p:ph type="subTitle" idx="1"/>
          </p:nvPr>
        </p:nvSpPr>
        <p:spPr>
          <a:xfrm>
            <a:off x="2038200" y="3003225"/>
            <a:ext cx="5067600" cy="42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2">
  <p:cSld name="SECTION_HEADER_1_1">
    <p:spTree>
      <p:nvGrpSpPr>
        <p:cNvPr id="1" name="Shape 109"/>
        <p:cNvGrpSpPr/>
        <p:nvPr/>
      </p:nvGrpSpPr>
      <p:grpSpPr>
        <a:xfrm>
          <a:off x="0" y="0"/>
          <a:ext cx="0" cy="0"/>
          <a:chOff x="0" y="0"/>
          <a:chExt cx="0" cy="0"/>
        </a:xfrm>
      </p:grpSpPr>
      <p:grpSp>
        <p:nvGrpSpPr>
          <p:cNvPr id="110" name="Google Shape;110;p17"/>
          <p:cNvGrpSpPr/>
          <p:nvPr/>
        </p:nvGrpSpPr>
        <p:grpSpPr>
          <a:xfrm>
            <a:off x="0" y="0"/>
            <a:ext cx="9144000" cy="5166675"/>
            <a:chOff x="0" y="0"/>
            <a:chExt cx="9144000" cy="5166675"/>
          </a:xfrm>
        </p:grpSpPr>
        <p:pic>
          <p:nvPicPr>
            <p:cNvPr id="111" name="Google Shape;111;p17"/>
            <p:cNvPicPr preferRelativeResize="0"/>
            <p:nvPr/>
          </p:nvPicPr>
          <p:blipFill rotWithShape="1">
            <a:blip r:embed="rId2">
              <a:alphaModFix/>
            </a:blip>
            <a:srcRect l="7097" b="20917"/>
            <a:stretch/>
          </p:blipFill>
          <p:spPr>
            <a:xfrm flipH="1">
              <a:off x="0" y="0"/>
              <a:ext cx="9144000" cy="5143501"/>
            </a:xfrm>
            <a:prstGeom prst="rect">
              <a:avLst/>
            </a:prstGeom>
            <a:noFill/>
            <a:ln>
              <a:noFill/>
            </a:ln>
          </p:spPr>
        </p:pic>
        <p:pic>
          <p:nvPicPr>
            <p:cNvPr id="112" name="Google Shape;112;p17"/>
            <p:cNvPicPr preferRelativeResize="0"/>
            <p:nvPr/>
          </p:nvPicPr>
          <p:blipFill rotWithShape="1">
            <a:blip r:embed="rId3">
              <a:alphaModFix/>
            </a:blip>
            <a:srcRect l="34925" b="37031"/>
            <a:stretch/>
          </p:blipFill>
          <p:spPr>
            <a:xfrm flipH="1">
              <a:off x="5013200" y="3841425"/>
              <a:ext cx="4130801" cy="1325250"/>
            </a:xfrm>
            <a:prstGeom prst="rect">
              <a:avLst/>
            </a:prstGeom>
            <a:noFill/>
            <a:ln>
              <a:noFill/>
            </a:ln>
          </p:spPr>
        </p:pic>
      </p:grpSp>
      <p:sp>
        <p:nvSpPr>
          <p:cNvPr id="113" name="Google Shape;113;p17"/>
          <p:cNvSpPr txBox="1">
            <a:spLocks noGrp="1"/>
          </p:cNvSpPr>
          <p:nvPr>
            <p:ph type="title"/>
          </p:nvPr>
        </p:nvSpPr>
        <p:spPr>
          <a:xfrm>
            <a:off x="732550" y="2707700"/>
            <a:ext cx="54195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solidFill>
                  <a:schemeClr val="dk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4" name="Google Shape;114;p17"/>
          <p:cNvSpPr txBox="1">
            <a:spLocks noGrp="1"/>
          </p:cNvSpPr>
          <p:nvPr>
            <p:ph type="title" idx="2" hasCustomPrompt="1"/>
          </p:nvPr>
        </p:nvSpPr>
        <p:spPr>
          <a:xfrm>
            <a:off x="1062325" y="1589875"/>
            <a:ext cx="1407300" cy="841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15" name="Google Shape;115;p17"/>
          <p:cNvSpPr txBox="1">
            <a:spLocks noGrp="1"/>
          </p:cNvSpPr>
          <p:nvPr>
            <p:ph type="subTitle" idx="1"/>
          </p:nvPr>
        </p:nvSpPr>
        <p:spPr>
          <a:xfrm>
            <a:off x="908525" y="3460425"/>
            <a:ext cx="5067600" cy="42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p:cSld name="CUSTOM_1">
    <p:spTree>
      <p:nvGrpSpPr>
        <p:cNvPr id="1" name="Shape 116"/>
        <p:cNvGrpSpPr/>
        <p:nvPr/>
      </p:nvGrpSpPr>
      <p:grpSpPr>
        <a:xfrm>
          <a:off x="0" y="0"/>
          <a:ext cx="0" cy="0"/>
          <a:chOff x="0" y="0"/>
          <a:chExt cx="0" cy="0"/>
        </a:xfrm>
      </p:grpSpPr>
      <p:grpSp>
        <p:nvGrpSpPr>
          <p:cNvPr id="117" name="Google Shape;117;p18"/>
          <p:cNvGrpSpPr/>
          <p:nvPr/>
        </p:nvGrpSpPr>
        <p:grpSpPr>
          <a:xfrm>
            <a:off x="-214625" y="0"/>
            <a:ext cx="9730125" cy="5163082"/>
            <a:chOff x="-214625" y="0"/>
            <a:chExt cx="9730125" cy="5163082"/>
          </a:xfrm>
        </p:grpSpPr>
        <p:pic>
          <p:nvPicPr>
            <p:cNvPr id="118" name="Google Shape;118;p18"/>
            <p:cNvPicPr preferRelativeResize="0"/>
            <p:nvPr/>
          </p:nvPicPr>
          <p:blipFill rotWithShape="1">
            <a:blip r:embed="rId2">
              <a:alphaModFix/>
            </a:blip>
            <a:srcRect l="7097" b="20917"/>
            <a:stretch/>
          </p:blipFill>
          <p:spPr>
            <a:xfrm>
              <a:off x="0" y="0"/>
              <a:ext cx="9144000" cy="5143501"/>
            </a:xfrm>
            <a:prstGeom prst="rect">
              <a:avLst/>
            </a:prstGeom>
            <a:noFill/>
            <a:ln>
              <a:noFill/>
            </a:ln>
          </p:spPr>
        </p:pic>
        <p:pic>
          <p:nvPicPr>
            <p:cNvPr id="119" name="Google Shape;119;p18"/>
            <p:cNvPicPr preferRelativeResize="0"/>
            <p:nvPr/>
          </p:nvPicPr>
          <p:blipFill rotWithShape="1">
            <a:blip r:embed="rId3">
              <a:alphaModFix/>
            </a:blip>
            <a:srcRect b="32628"/>
            <a:stretch/>
          </p:blipFill>
          <p:spPr>
            <a:xfrm>
              <a:off x="-214625" y="3530632"/>
              <a:ext cx="9730125" cy="1632450"/>
            </a:xfrm>
            <a:prstGeom prst="rect">
              <a:avLst/>
            </a:prstGeom>
            <a:noFill/>
            <a:ln>
              <a:noFill/>
            </a:ln>
          </p:spPr>
        </p:pic>
        <p:pic>
          <p:nvPicPr>
            <p:cNvPr id="120" name="Google Shape;120;p18"/>
            <p:cNvPicPr preferRelativeResize="0"/>
            <p:nvPr/>
          </p:nvPicPr>
          <p:blipFill rotWithShape="1">
            <a:blip r:embed="rId4">
              <a:alphaModFix/>
            </a:blip>
            <a:srcRect l="34335"/>
            <a:stretch/>
          </p:blipFill>
          <p:spPr>
            <a:xfrm>
              <a:off x="252100" y="22475"/>
              <a:ext cx="2957373" cy="1878500"/>
            </a:xfrm>
            <a:prstGeom prst="rect">
              <a:avLst/>
            </a:prstGeom>
            <a:noFill/>
            <a:ln>
              <a:noFill/>
            </a:ln>
          </p:spPr>
        </p:pic>
      </p:grpSp>
      <p:sp>
        <p:nvSpPr>
          <p:cNvPr id="121" name="Google Shape;121;p18"/>
          <p:cNvSpPr txBox="1">
            <a:spLocks noGrp="1"/>
          </p:cNvSpPr>
          <p:nvPr>
            <p:ph type="title"/>
          </p:nvPr>
        </p:nvSpPr>
        <p:spPr>
          <a:xfrm>
            <a:off x="1450650" y="1009700"/>
            <a:ext cx="6242700" cy="140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1400">
                <a:solidFill>
                  <a:schemeClr val="dk2"/>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22" name="Google Shape;122;p18"/>
          <p:cNvSpPr txBox="1">
            <a:spLocks noGrp="1"/>
          </p:cNvSpPr>
          <p:nvPr>
            <p:ph type="subTitle" idx="1"/>
          </p:nvPr>
        </p:nvSpPr>
        <p:spPr>
          <a:xfrm>
            <a:off x="2158550" y="2239100"/>
            <a:ext cx="4872900" cy="801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23"/>
        <p:cNvGrpSpPr/>
        <p:nvPr/>
      </p:nvGrpSpPr>
      <p:grpSpPr>
        <a:xfrm>
          <a:off x="0" y="0"/>
          <a:ext cx="0" cy="0"/>
          <a:chOff x="0" y="0"/>
          <a:chExt cx="0" cy="0"/>
        </a:xfrm>
      </p:grpSpPr>
      <p:pic>
        <p:nvPicPr>
          <p:cNvPr id="124" name="Google Shape;124;p19"/>
          <p:cNvPicPr preferRelativeResize="0"/>
          <p:nvPr/>
        </p:nvPicPr>
        <p:blipFill rotWithShape="1">
          <a:blip r:embed="rId2">
            <a:alphaModFix/>
          </a:blip>
          <a:srcRect l="36098" t="24685" b="20916"/>
          <a:stretch/>
        </p:blipFill>
        <p:spPr>
          <a:xfrm>
            <a:off x="0" y="0"/>
            <a:ext cx="9144000" cy="5143501"/>
          </a:xfrm>
          <a:prstGeom prst="rect">
            <a:avLst/>
          </a:prstGeom>
          <a:noFill/>
          <a:ln>
            <a:noFill/>
          </a:ln>
        </p:spPr>
      </p:pic>
      <p:sp>
        <p:nvSpPr>
          <p:cNvPr id="125" name="Google Shape;125;p19"/>
          <p:cNvSpPr txBox="1">
            <a:spLocks noGrp="1"/>
          </p:cNvSpPr>
          <p:nvPr>
            <p:ph type="title"/>
          </p:nvPr>
        </p:nvSpPr>
        <p:spPr>
          <a:xfrm>
            <a:off x="1281375" y="2947888"/>
            <a:ext cx="4360200" cy="5319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sz="3000">
                <a:solidFill>
                  <a:schemeClr val="dk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26" name="Google Shape;126;p19"/>
          <p:cNvSpPr txBox="1">
            <a:spLocks noGrp="1"/>
          </p:cNvSpPr>
          <p:nvPr>
            <p:ph type="subTitle" idx="1"/>
          </p:nvPr>
        </p:nvSpPr>
        <p:spPr>
          <a:xfrm>
            <a:off x="1281375" y="983275"/>
            <a:ext cx="6178800" cy="18540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1600"/>
              </a:spcBef>
              <a:spcAft>
                <a:spcPts val="0"/>
              </a:spcAft>
              <a:buSzPts val="3000"/>
              <a:buNone/>
              <a:defRPr sz="3000"/>
            </a:lvl3pPr>
            <a:lvl4pPr lvl="3" algn="ctr" rtl="0">
              <a:lnSpc>
                <a:spcPct val="100000"/>
              </a:lnSpc>
              <a:spcBef>
                <a:spcPts val="1600"/>
              </a:spcBef>
              <a:spcAft>
                <a:spcPts val="0"/>
              </a:spcAft>
              <a:buSzPts val="3000"/>
              <a:buNone/>
              <a:defRPr sz="3000"/>
            </a:lvl4pPr>
            <a:lvl5pPr lvl="4" algn="ctr" rtl="0">
              <a:lnSpc>
                <a:spcPct val="100000"/>
              </a:lnSpc>
              <a:spcBef>
                <a:spcPts val="1600"/>
              </a:spcBef>
              <a:spcAft>
                <a:spcPts val="0"/>
              </a:spcAft>
              <a:buSzPts val="3000"/>
              <a:buNone/>
              <a:defRPr sz="3000"/>
            </a:lvl5pPr>
            <a:lvl6pPr lvl="5" algn="ctr" rtl="0">
              <a:lnSpc>
                <a:spcPct val="100000"/>
              </a:lnSpc>
              <a:spcBef>
                <a:spcPts val="1600"/>
              </a:spcBef>
              <a:spcAft>
                <a:spcPts val="0"/>
              </a:spcAft>
              <a:buSzPts val="3000"/>
              <a:buNone/>
              <a:defRPr sz="3000"/>
            </a:lvl6pPr>
            <a:lvl7pPr lvl="6" algn="ctr" rtl="0">
              <a:lnSpc>
                <a:spcPct val="100000"/>
              </a:lnSpc>
              <a:spcBef>
                <a:spcPts val="1600"/>
              </a:spcBef>
              <a:spcAft>
                <a:spcPts val="0"/>
              </a:spcAft>
              <a:buSzPts val="3000"/>
              <a:buNone/>
              <a:defRPr sz="3000"/>
            </a:lvl7pPr>
            <a:lvl8pPr lvl="7" algn="ctr" rtl="0">
              <a:lnSpc>
                <a:spcPct val="100000"/>
              </a:lnSpc>
              <a:spcBef>
                <a:spcPts val="1600"/>
              </a:spcBef>
              <a:spcAft>
                <a:spcPts val="0"/>
              </a:spcAft>
              <a:buSzPts val="3000"/>
              <a:buNone/>
              <a:defRPr sz="3000"/>
            </a:lvl8pPr>
            <a:lvl9pPr lvl="8" algn="ctr" rtl="0">
              <a:lnSpc>
                <a:spcPct val="100000"/>
              </a:lnSpc>
              <a:spcBef>
                <a:spcPts val="1600"/>
              </a:spcBef>
              <a:spcAft>
                <a:spcPts val="1600"/>
              </a:spcAft>
              <a:buSzPts val="3000"/>
              <a:buNone/>
              <a:defRPr sz="3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52"/>
        <p:cNvGrpSpPr/>
        <p:nvPr/>
      </p:nvGrpSpPr>
      <p:grpSpPr>
        <a:xfrm>
          <a:off x="0" y="0"/>
          <a:ext cx="0" cy="0"/>
          <a:chOff x="0" y="0"/>
          <a:chExt cx="0" cy="0"/>
        </a:xfrm>
      </p:grpSpPr>
      <p:grpSp>
        <p:nvGrpSpPr>
          <p:cNvPr id="153" name="Google Shape;153;p24"/>
          <p:cNvGrpSpPr/>
          <p:nvPr/>
        </p:nvGrpSpPr>
        <p:grpSpPr>
          <a:xfrm>
            <a:off x="0" y="0"/>
            <a:ext cx="9144000" cy="5143501"/>
            <a:chOff x="0" y="0"/>
            <a:chExt cx="9144000" cy="5143501"/>
          </a:xfrm>
        </p:grpSpPr>
        <p:pic>
          <p:nvPicPr>
            <p:cNvPr id="154" name="Google Shape;154;p24"/>
            <p:cNvPicPr preferRelativeResize="0"/>
            <p:nvPr/>
          </p:nvPicPr>
          <p:blipFill rotWithShape="1">
            <a:blip r:embed="rId2">
              <a:alphaModFix/>
            </a:blip>
            <a:srcRect l="7097" b="20917"/>
            <a:stretch/>
          </p:blipFill>
          <p:spPr>
            <a:xfrm flipH="1">
              <a:off x="0" y="0"/>
              <a:ext cx="9144000" cy="5143501"/>
            </a:xfrm>
            <a:prstGeom prst="rect">
              <a:avLst/>
            </a:prstGeom>
            <a:noFill/>
            <a:ln>
              <a:noFill/>
            </a:ln>
          </p:spPr>
        </p:pic>
        <p:pic>
          <p:nvPicPr>
            <p:cNvPr id="155" name="Google Shape;155;p24"/>
            <p:cNvPicPr preferRelativeResize="0"/>
            <p:nvPr/>
          </p:nvPicPr>
          <p:blipFill rotWithShape="1">
            <a:blip r:embed="rId3">
              <a:alphaModFix/>
            </a:blip>
            <a:srcRect l="16317" b="34145"/>
            <a:stretch/>
          </p:blipFill>
          <p:spPr>
            <a:xfrm>
              <a:off x="0" y="3757550"/>
              <a:ext cx="5312123" cy="1385949"/>
            </a:xfrm>
            <a:prstGeom prst="rect">
              <a:avLst/>
            </a:prstGeom>
            <a:noFill/>
            <a:ln>
              <a:noFill/>
            </a:ln>
          </p:spPr>
        </p:pic>
        <p:pic>
          <p:nvPicPr>
            <p:cNvPr id="156" name="Google Shape;156;p24"/>
            <p:cNvPicPr preferRelativeResize="0"/>
            <p:nvPr/>
          </p:nvPicPr>
          <p:blipFill>
            <a:blip r:embed="rId4">
              <a:alphaModFix/>
            </a:blip>
            <a:stretch>
              <a:fillRect/>
            </a:stretch>
          </p:blipFill>
          <p:spPr>
            <a:xfrm>
              <a:off x="3515044" y="4109982"/>
              <a:ext cx="1392175" cy="998875"/>
            </a:xfrm>
            <a:prstGeom prst="rect">
              <a:avLst/>
            </a:prstGeom>
            <a:noFill/>
            <a:ln>
              <a:noFill/>
            </a:ln>
          </p:spPr>
        </p:pic>
        <p:pic>
          <p:nvPicPr>
            <p:cNvPr id="157" name="Google Shape;157;p24"/>
            <p:cNvPicPr preferRelativeResize="0"/>
            <p:nvPr/>
          </p:nvPicPr>
          <p:blipFill rotWithShape="1">
            <a:blip r:embed="rId3">
              <a:alphaModFix/>
            </a:blip>
            <a:srcRect l="50204" b="50891"/>
            <a:stretch/>
          </p:blipFill>
          <p:spPr>
            <a:xfrm flipH="1">
              <a:off x="5982999" y="4109975"/>
              <a:ext cx="3161001" cy="1033525"/>
            </a:xfrm>
            <a:prstGeom prst="rect">
              <a:avLst/>
            </a:prstGeom>
            <a:noFill/>
            <a:ln>
              <a:noFill/>
            </a:ln>
          </p:spPr>
        </p:pic>
        <p:pic>
          <p:nvPicPr>
            <p:cNvPr id="158" name="Google Shape;158;p24"/>
            <p:cNvPicPr preferRelativeResize="0"/>
            <p:nvPr/>
          </p:nvPicPr>
          <p:blipFill>
            <a:blip r:embed="rId5">
              <a:alphaModFix/>
            </a:blip>
            <a:stretch>
              <a:fillRect/>
            </a:stretch>
          </p:blipFill>
          <p:spPr>
            <a:xfrm>
              <a:off x="7159465" y="3973475"/>
              <a:ext cx="618909" cy="798600"/>
            </a:xfrm>
            <a:prstGeom prst="rect">
              <a:avLst/>
            </a:prstGeom>
            <a:noFill/>
            <a:ln>
              <a:noFill/>
            </a:ln>
          </p:spPr>
        </p:pic>
        <p:pic>
          <p:nvPicPr>
            <p:cNvPr id="159" name="Google Shape;159;p24"/>
            <p:cNvPicPr preferRelativeResize="0"/>
            <p:nvPr/>
          </p:nvPicPr>
          <p:blipFill>
            <a:blip r:embed="rId6">
              <a:alphaModFix/>
            </a:blip>
            <a:stretch>
              <a:fillRect/>
            </a:stretch>
          </p:blipFill>
          <p:spPr>
            <a:xfrm>
              <a:off x="339325" y="3252938"/>
              <a:ext cx="618900" cy="780833"/>
            </a:xfrm>
            <a:prstGeom prst="rect">
              <a:avLst/>
            </a:prstGeom>
            <a:noFill/>
            <a:ln>
              <a:noFill/>
            </a:ln>
          </p:spPr>
        </p:pic>
      </p:grpSp>
      <p:sp>
        <p:nvSpPr>
          <p:cNvPr id="160" name="Google Shape;160;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1" name="Google Shape;161;p24"/>
          <p:cNvSpPr txBox="1">
            <a:spLocks noGrp="1"/>
          </p:cNvSpPr>
          <p:nvPr>
            <p:ph type="title" idx="2"/>
          </p:nvPr>
        </p:nvSpPr>
        <p:spPr>
          <a:xfrm>
            <a:off x="805825" y="1964288"/>
            <a:ext cx="2342700" cy="341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2" name="Google Shape;162;p24"/>
          <p:cNvSpPr txBox="1">
            <a:spLocks noGrp="1"/>
          </p:cNvSpPr>
          <p:nvPr>
            <p:ph type="subTitle" idx="1"/>
          </p:nvPr>
        </p:nvSpPr>
        <p:spPr>
          <a:xfrm>
            <a:off x="805816" y="2265325"/>
            <a:ext cx="2342700" cy="79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63" name="Google Shape;163;p24"/>
          <p:cNvSpPr txBox="1">
            <a:spLocks noGrp="1"/>
          </p:cNvSpPr>
          <p:nvPr>
            <p:ph type="title" idx="3"/>
          </p:nvPr>
        </p:nvSpPr>
        <p:spPr>
          <a:xfrm>
            <a:off x="3395303" y="1964288"/>
            <a:ext cx="2340900" cy="341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4" name="Google Shape;164;p24"/>
          <p:cNvSpPr txBox="1">
            <a:spLocks noGrp="1"/>
          </p:cNvSpPr>
          <p:nvPr>
            <p:ph type="subTitle" idx="4"/>
          </p:nvPr>
        </p:nvSpPr>
        <p:spPr>
          <a:xfrm>
            <a:off x="3395304" y="2265325"/>
            <a:ext cx="2340900" cy="79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65" name="Google Shape;165;p24"/>
          <p:cNvSpPr txBox="1">
            <a:spLocks noGrp="1"/>
          </p:cNvSpPr>
          <p:nvPr>
            <p:ph type="title" idx="5"/>
          </p:nvPr>
        </p:nvSpPr>
        <p:spPr>
          <a:xfrm>
            <a:off x="5982981" y="1964288"/>
            <a:ext cx="2340900" cy="341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6" name="Google Shape;166;p24"/>
          <p:cNvSpPr txBox="1">
            <a:spLocks noGrp="1"/>
          </p:cNvSpPr>
          <p:nvPr>
            <p:ph type="subTitle" idx="6"/>
          </p:nvPr>
        </p:nvSpPr>
        <p:spPr>
          <a:xfrm>
            <a:off x="5982991" y="2265325"/>
            <a:ext cx="2340900" cy="79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67"/>
        <p:cNvGrpSpPr/>
        <p:nvPr/>
      </p:nvGrpSpPr>
      <p:grpSpPr>
        <a:xfrm>
          <a:off x="0" y="0"/>
          <a:ext cx="0" cy="0"/>
          <a:chOff x="0" y="0"/>
          <a:chExt cx="0" cy="0"/>
        </a:xfrm>
      </p:grpSpPr>
      <p:pic>
        <p:nvPicPr>
          <p:cNvPr id="168" name="Google Shape;168;p25"/>
          <p:cNvPicPr preferRelativeResize="0"/>
          <p:nvPr/>
        </p:nvPicPr>
        <p:blipFill rotWithShape="1">
          <a:blip r:embed="rId2">
            <a:alphaModFix/>
          </a:blip>
          <a:srcRect l="36098" t="24685" b="20916"/>
          <a:stretch/>
        </p:blipFill>
        <p:spPr>
          <a:xfrm>
            <a:off x="0" y="0"/>
            <a:ext cx="9144000" cy="5143501"/>
          </a:xfrm>
          <a:prstGeom prst="rect">
            <a:avLst/>
          </a:prstGeom>
          <a:noFill/>
          <a:ln>
            <a:noFill/>
          </a:ln>
        </p:spPr>
      </p:pic>
      <p:sp>
        <p:nvSpPr>
          <p:cNvPr id="169" name="Google Shape;169;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0" name="Google Shape;170;p25"/>
          <p:cNvSpPr txBox="1">
            <a:spLocks noGrp="1"/>
          </p:cNvSpPr>
          <p:nvPr>
            <p:ph type="title" idx="2"/>
          </p:nvPr>
        </p:nvSpPr>
        <p:spPr>
          <a:xfrm>
            <a:off x="1128325" y="2032413"/>
            <a:ext cx="2055600" cy="309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1" name="Google Shape;171;p25"/>
          <p:cNvSpPr txBox="1">
            <a:spLocks noGrp="1"/>
          </p:cNvSpPr>
          <p:nvPr>
            <p:ph type="subTitle" idx="1"/>
          </p:nvPr>
        </p:nvSpPr>
        <p:spPr>
          <a:xfrm>
            <a:off x="1128325" y="2280975"/>
            <a:ext cx="20556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2" name="Google Shape;172;p25"/>
          <p:cNvSpPr txBox="1">
            <a:spLocks noGrp="1"/>
          </p:cNvSpPr>
          <p:nvPr>
            <p:ph type="title" idx="3"/>
          </p:nvPr>
        </p:nvSpPr>
        <p:spPr>
          <a:xfrm>
            <a:off x="4436077" y="2032413"/>
            <a:ext cx="2055600" cy="309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3" name="Google Shape;173;p25"/>
          <p:cNvSpPr txBox="1">
            <a:spLocks noGrp="1"/>
          </p:cNvSpPr>
          <p:nvPr>
            <p:ph type="subTitle" idx="4"/>
          </p:nvPr>
        </p:nvSpPr>
        <p:spPr>
          <a:xfrm>
            <a:off x="4436074" y="2280975"/>
            <a:ext cx="20556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4" name="Google Shape;174;p25"/>
          <p:cNvSpPr txBox="1">
            <a:spLocks noGrp="1"/>
          </p:cNvSpPr>
          <p:nvPr>
            <p:ph type="title" idx="5"/>
          </p:nvPr>
        </p:nvSpPr>
        <p:spPr>
          <a:xfrm>
            <a:off x="2652325" y="3389600"/>
            <a:ext cx="2055600" cy="309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5" name="Google Shape;175;p25"/>
          <p:cNvSpPr txBox="1">
            <a:spLocks noGrp="1"/>
          </p:cNvSpPr>
          <p:nvPr>
            <p:ph type="subTitle" idx="6"/>
          </p:nvPr>
        </p:nvSpPr>
        <p:spPr>
          <a:xfrm>
            <a:off x="2652325" y="3638175"/>
            <a:ext cx="20556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6" name="Google Shape;176;p25"/>
          <p:cNvSpPr txBox="1">
            <a:spLocks noGrp="1"/>
          </p:cNvSpPr>
          <p:nvPr>
            <p:ph type="title" idx="7"/>
          </p:nvPr>
        </p:nvSpPr>
        <p:spPr>
          <a:xfrm>
            <a:off x="5960075" y="3389600"/>
            <a:ext cx="2055600" cy="309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7" name="Google Shape;177;p25"/>
          <p:cNvSpPr txBox="1">
            <a:spLocks noGrp="1"/>
          </p:cNvSpPr>
          <p:nvPr>
            <p:ph type="subTitle" idx="8"/>
          </p:nvPr>
        </p:nvSpPr>
        <p:spPr>
          <a:xfrm>
            <a:off x="5960074" y="3638175"/>
            <a:ext cx="20556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78" name="Google Shape;178;p25"/>
          <p:cNvGrpSpPr/>
          <p:nvPr/>
        </p:nvGrpSpPr>
        <p:grpSpPr>
          <a:xfrm>
            <a:off x="0" y="4522825"/>
            <a:ext cx="9144001" cy="665400"/>
            <a:chOff x="0" y="4522825"/>
            <a:chExt cx="9144001" cy="665400"/>
          </a:xfrm>
        </p:grpSpPr>
        <p:pic>
          <p:nvPicPr>
            <p:cNvPr id="179" name="Google Shape;179;p25"/>
            <p:cNvPicPr preferRelativeResize="0"/>
            <p:nvPr/>
          </p:nvPicPr>
          <p:blipFill rotWithShape="1">
            <a:blip r:embed="rId3">
              <a:alphaModFix/>
            </a:blip>
            <a:srcRect l="5761" r="7994" b="75124"/>
            <a:stretch/>
          </p:blipFill>
          <p:spPr>
            <a:xfrm>
              <a:off x="0" y="4522825"/>
              <a:ext cx="4572001" cy="665400"/>
            </a:xfrm>
            <a:prstGeom prst="rect">
              <a:avLst/>
            </a:prstGeom>
            <a:noFill/>
            <a:ln>
              <a:noFill/>
            </a:ln>
          </p:spPr>
        </p:pic>
        <p:pic>
          <p:nvPicPr>
            <p:cNvPr id="180" name="Google Shape;180;p25"/>
            <p:cNvPicPr preferRelativeResize="0"/>
            <p:nvPr/>
          </p:nvPicPr>
          <p:blipFill rotWithShape="1">
            <a:blip r:embed="rId3">
              <a:alphaModFix/>
            </a:blip>
            <a:srcRect l="5761" r="7994" b="75124"/>
            <a:stretch/>
          </p:blipFill>
          <p:spPr>
            <a:xfrm flipH="1">
              <a:off x="4572000" y="4522825"/>
              <a:ext cx="4572001" cy="665400"/>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16"/>
        <p:cNvGrpSpPr/>
        <p:nvPr/>
      </p:nvGrpSpPr>
      <p:grpSpPr>
        <a:xfrm>
          <a:off x="0" y="0"/>
          <a:ext cx="0" cy="0"/>
          <a:chOff x="0" y="0"/>
          <a:chExt cx="0" cy="0"/>
        </a:xfrm>
      </p:grpSpPr>
      <p:pic>
        <p:nvPicPr>
          <p:cNvPr id="217" name="Google Shape;217;p29"/>
          <p:cNvPicPr preferRelativeResize="0"/>
          <p:nvPr/>
        </p:nvPicPr>
        <p:blipFill rotWithShape="1">
          <a:blip r:embed="rId2">
            <a:alphaModFix/>
          </a:blip>
          <a:srcRect l="7097" b="20917"/>
          <a:stretch/>
        </p:blipFill>
        <p:spPr>
          <a:xfrm flipH="1">
            <a:off x="0" y="0"/>
            <a:ext cx="9144000" cy="514350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18"/>
        <p:cNvGrpSpPr/>
        <p:nvPr/>
      </p:nvGrpSpPr>
      <p:grpSpPr>
        <a:xfrm>
          <a:off x="0" y="0"/>
          <a:ext cx="0" cy="0"/>
          <a:chOff x="0" y="0"/>
          <a:chExt cx="0" cy="0"/>
        </a:xfrm>
      </p:grpSpPr>
      <p:pic>
        <p:nvPicPr>
          <p:cNvPr id="219" name="Google Shape;219;p30"/>
          <p:cNvPicPr preferRelativeResize="0"/>
          <p:nvPr/>
        </p:nvPicPr>
        <p:blipFill rotWithShape="1">
          <a:blip r:embed="rId2">
            <a:alphaModFix/>
          </a:blip>
          <a:srcRect l="36098" t="24685" b="20916"/>
          <a:stretch/>
        </p:blipFill>
        <p:spPr>
          <a:xfrm>
            <a:off x="0" y="0"/>
            <a:ext cx="9144000" cy="5143501"/>
          </a:xfrm>
          <a:prstGeom prst="rect">
            <a:avLst/>
          </a:prstGeom>
          <a:noFill/>
          <a:ln>
            <a:noFill/>
          </a:ln>
        </p:spPr>
      </p:pic>
      <p:grpSp>
        <p:nvGrpSpPr>
          <p:cNvPr id="220" name="Google Shape;220;p30"/>
          <p:cNvGrpSpPr/>
          <p:nvPr/>
        </p:nvGrpSpPr>
        <p:grpSpPr>
          <a:xfrm>
            <a:off x="0" y="4522825"/>
            <a:ext cx="9144001" cy="665400"/>
            <a:chOff x="0" y="4522825"/>
            <a:chExt cx="9144001" cy="665400"/>
          </a:xfrm>
        </p:grpSpPr>
        <p:pic>
          <p:nvPicPr>
            <p:cNvPr id="221" name="Google Shape;221;p30"/>
            <p:cNvPicPr preferRelativeResize="0"/>
            <p:nvPr/>
          </p:nvPicPr>
          <p:blipFill rotWithShape="1">
            <a:blip r:embed="rId3">
              <a:alphaModFix/>
            </a:blip>
            <a:srcRect l="5761" r="7994" b="75124"/>
            <a:stretch/>
          </p:blipFill>
          <p:spPr>
            <a:xfrm>
              <a:off x="0" y="4522825"/>
              <a:ext cx="4572001" cy="665400"/>
            </a:xfrm>
            <a:prstGeom prst="rect">
              <a:avLst/>
            </a:prstGeom>
            <a:noFill/>
            <a:ln>
              <a:noFill/>
            </a:ln>
          </p:spPr>
        </p:pic>
        <p:pic>
          <p:nvPicPr>
            <p:cNvPr id="222" name="Google Shape;222;p30"/>
            <p:cNvPicPr preferRelativeResize="0"/>
            <p:nvPr/>
          </p:nvPicPr>
          <p:blipFill rotWithShape="1">
            <a:blip r:embed="rId3">
              <a:alphaModFix/>
            </a:blip>
            <a:srcRect l="5761" r="7994" b="75124"/>
            <a:stretch/>
          </p:blipFill>
          <p:spPr>
            <a:xfrm flipH="1">
              <a:off x="4572000" y="4522825"/>
              <a:ext cx="4572001" cy="665400"/>
            </a:xfrm>
            <a:prstGeom prst="rect">
              <a:avLst/>
            </a:prstGeom>
            <a:noFill/>
            <a:ln>
              <a:noFill/>
            </a:ln>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2">
  <p:cSld name="CUSTOM_9_2">
    <p:spTree>
      <p:nvGrpSpPr>
        <p:cNvPr id="1" name="Shape 223"/>
        <p:cNvGrpSpPr/>
        <p:nvPr/>
      </p:nvGrpSpPr>
      <p:grpSpPr>
        <a:xfrm>
          <a:off x="0" y="0"/>
          <a:ext cx="0" cy="0"/>
          <a:chOff x="0" y="0"/>
          <a:chExt cx="0" cy="0"/>
        </a:xfrm>
      </p:grpSpPr>
      <p:pic>
        <p:nvPicPr>
          <p:cNvPr id="224" name="Google Shape;224;p31"/>
          <p:cNvPicPr preferRelativeResize="0"/>
          <p:nvPr/>
        </p:nvPicPr>
        <p:blipFill rotWithShape="1">
          <a:blip r:embed="rId2">
            <a:alphaModFix/>
          </a:blip>
          <a:srcRect l="7097" b="20917"/>
          <a:stretch/>
        </p:blipFill>
        <p:spPr>
          <a:xfrm flipH="1">
            <a:off x="0" y="0"/>
            <a:ext cx="9144000" cy="5143501"/>
          </a:xfrm>
          <a:prstGeom prst="rect">
            <a:avLst/>
          </a:prstGeom>
          <a:noFill/>
          <a:ln>
            <a:noFill/>
          </a:ln>
        </p:spPr>
      </p:pic>
      <p:pic>
        <p:nvPicPr>
          <p:cNvPr id="225" name="Google Shape;225;p31"/>
          <p:cNvPicPr preferRelativeResize="0"/>
          <p:nvPr/>
        </p:nvPicPr>
        <p:blipFill rotWithShape="1">
          <a:blip r:embed="rId3">
            <a:alphaModFix/>
          </a:blip>
          <a:srcRect l="13577" b="69268"/>
          <a:stretch/>
        </p:blipFill>
        <p:spPr>
          <a:xfrm>
            <a:off x="-47550" y="4211850"/>
            <a:ext cx="7902848" cy="93165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rgbClr val="B4F5FC"/>
            </a:gs>
            <a:gs pos="100000">
              <a:srgbClr val="4DE5F4"/>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Jua"/>
              <a:buNone/>
              <a:defRPr sz="3500">
                <a:solidFill>
                  <a:schemeClr val="dk1"/>
                </a:solidFill>
                <a:latin typeface="Jua"/>
                <a:ea typeface="Jua"/>
                <a:cs typeface="Jua"/>
                <a:sym typeface="Jua"/>
              </a:defRPr>
            </a:lvl1pPr>
            <a:lvl2pPr lvl="1"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gn="ctr">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1pPr>
            <a:lvl2pPr marL="914400" lvl="1" indent="-317500" algn="ctr">
              <a:lnSpc>
                <a:spcPct val="115000"/>
              </a:lnSpc>
              <a:spcBef>
                <a:spcPts val="160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2pPr>
            <a:lvl3pPr marL="1371600" lvl="2" indent="-317500" algn="ctr">
              <a:lnSpc>
                <a:spcPct val="115000"/>
              </a:lnSpc>
              <a:spcBef>
                <a:spcPts val="160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3pPr>
            <a:lvl4pPr marL="1828800" lvl="3" indent="-317500" algn="ctr">
              <a:lnSpc>
                <a:spcPct val="115000"/>
              </a:lnSpc>
              <a:spcBef>
                <a:spcPts val="160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4pPr>
            <a:lvl5pPr marL="2286000" lvl="4" indent="-317500" algn="ctr">
              <a:lnSpc>
                <a:spcPct val="115000"/>
              </a:lnSpc>
              <a:spcBef>
                <a:spcPts val="160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5pPr>
            <a:lvl6pPr marL="2743200" lvl="5" indent="-317500" algn="ctr">
              <a:lnSpc>
                <a:spcPct val="115000"/>
              </a:lnSpc>
              <a:spcBef>
                <a:spcPts val="160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6pPr>
            <a:lvl7pPr marL="3200400" lvl="6" indent="-317500" algn="ctr">
              <a:lnSpc>
                <a:spcPct val="115000"/>
              </a:lnSpc>
              <a:spcBef>
                <a:spcPts val="160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7pPr>
            <a:lvl8pPr marL="3657600" lvl="7" indent="-317500" algn="ctr">
              <a:lnSpc>
                <a:spcPct val="115000"/>
              </a:lnSpc>
              <a:spcBef>
                <a:spcPts val="160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8pPr>
            <a:lvl9pPr marL="4114800" lvl="8" indent="-317500" algn="ctr">
              <a:lnSpc>
                <a:spcPct val="115000"/>
              </a:lnSpc>
              <a:spcBef>
                <a:spcPts val="1600"/>
              </a:spcBef>
              <a:spcAft>
                <a:spcPts val="160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4" r:id="rId2"/>
    <p:sldLayoutId id="2147483658" r:id="rId3"/>
    <p:sldLayoutId id="2147483661" r:id="rId4"/>
    <p:sldLayoutId id="2147483662" r:id="rId5"/>
    <p:sldLayoutId id="2147483663" r:id="rId6"/>
    <p:sldLayoutId id="2147483664" r:id="rId7"/>
    <p:sldLayoutId id="2147483665" r:id="rId8"/>
    <p:sldLayoutId id="2147483670" r:id="rId9"/>
    <p:sldLayoutId id="2147483671" r:id="rId10"/>
    <p:sldLayoutId id="2147483675" r:id="rId11"/>
    <p:sldLayoutId id="2147483676" r:id="rId12"/>
    <p:sldLayoutId id="2147483677"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jpg"/><Relationship Id="rId9" Type="http://schemas.openxmlformats.org/officeDocument/2006/relationships/image" Target="../media/image16.jpg"/></Relationships>
</file>

<file path=ppt/slides/_rels/slide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6.jpg"/><Relationship Id="rId4" Type="http://schemas.openxmlformats.org/officeDocument/2006/relationships/image" Target="../media/image7.png"/><Relationship Id="rId9" Type="http://schemas.openxmlformats.org/officeDocument/2006/relationships/image" Target="../media/image15.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6.jpg"/><Relationship Id="rId5" Type="http://schemas.openxmlformats.org/officeDocument/2006/relationships/image" Target="../media/image10.png"/><Relationship Id="rId10" Type="http://schemas.openxmlformats.org/officeDocument/2006/relationships/image" Target="../media/image15.jpg"/><Relationship Id="rId4" Type="http://schemas.openxmlformats.org/officeDocument/2006/relationships/image" Target="../media/image17.png"/><Relationship Id="rId9" Type="http://schemas.openxmlformats.org/officeDocument/2006/relationships/image" Target="../media/image13.jp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6.jpg"/><Relationship Id="rId3" Type="http://schemas.openxmlformats.org/officeDocument/2006/relationships/image" Target="../media/image2.png"/><Relationship Id="rId7" Type="http://schemas.openxmlformats.org/officeDocument/2006/relationships/image" Target="../media/image20.png"/><Relationship Id="rId12"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3.jpg"/><Relationship Id="rId5" Type="http://schemas.openxmlformats.org/officeDocument/2006/relationships/image" Target="../media/image19.png"/><Relationship Id="rId10"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22.jpg"/></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8.png"/><Relationship Id="rId4" Type="http://schemas.openxmlformats.org/officeDocument/2006/relationships/image" Target="../media/image8.png"/><Relationship Id="rId9"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15.jpg"/><Relationship Id="rId5" Type="http://schemas.openxmlformats.org/officeDocument/2006/relationships/image" Target="../media/image13.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4.png"/><Relationship Id="rId10" Type="http://schemas.openxmlformats.org/officeDocument/2006/relationships/image" Target="../media/image16.jpg"/><Relationship Id="rId4" Type="http://schemas.openxmlformats.org/officeDocument/2006/relationships/image" Target="../media/image3.png"/><Relationship Id="rId9"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3.png"/><Relationship Id="rId7"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3.png"/><Relationship Id="rId7"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23.png"/><Relationship Id="rId4" Type="http://schemas.openxmlformats.org/officeDocument/2006/relationships/image" Target="../media/image14.png"/><Relationship Id="rId9" Type="http://schemas.openxmlformats.org/officeDocument/2006/relationships/image" Target="../media/image16.jpg"/></Relationships>
</file>

<file path=ppt/slides/_rels/slide12.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5.png"/><Relationship Id="rId7"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6.jpg"/><Relationship Id="rId5" Type="http://schemas.openxmlformats.org/officeDocument/2006/relationships/image" Target="../media/image10.png"/><Relationship Id="rId10" Type="http://schemas.openxmlformats.org/officeDocument/2006/relationships/image" Target="../media/image15.jpg"/><Relationship Id="rId4" Type="http://schemas.openxmlformats.org/officeDocument/2006/relationships/image" Target="../media/image17.png"/><Relationship Id="rId9" Type="http://schemas.openxmlformats.org/officeDocument/2006/relationships/image" Target="../media/image13.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6.jpg"/><Relationship Id="rId4" Type="http://schemas.openxmlformats.org/officeDocument/2006/relationships/image" Target="../media/image7.png"/><Relationship Id="rId9"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16.jpg"/><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412" name="Google Shape;412;p41"/>
          <p:cNvPicPr preferRelativeResize="0"/>
          <p:nvPr/>
        </p:nvPicPr>
        <p:blipFill>
          <a:blip r:embed="rId3">
            <a:alphaModFix/>
          </a:blip>
          <a:stretch>
            <a:fillRect/>
          </a:stretch>
        </p:blipFill>
        <p:spPr>
          <a:xfrm>
            <a:off x="6681958" y="1272204"/>
            <a:ext cx="2462042" cy="1017150"/>
          </a:xfrm>
          <a:prstGeom prst="rect">
            <a:avLst/>
          </a:prstGeom>
          <a:noFill/>
          <a:ln>
            <a:noFill/>
          </a:ln>
        </p:spPr>
      </p:pic>
      <p:sp>
        <p:nvSpPr>
          <p:cNvPr id="2" name="Title 1"/>
          <p:cNvSpPr>
            <a:spLocks noGrp="1"/>
          </p:cNvSpPr>
          <p:nvPr>
            <p:ph type="title"/>
          </p:nvPr>
        </p:nvSpPr>
        <p:spPr/>
        <p:txBody>
          <a:bodyPr/>
          <a:lstStyle/>
          <a:p>
            <a:r>
              <a:rPr lang="en-US" dirty="0"/>
              <a:t>Digital map of Bulgaria’s waters</a:t>
            </a:r>
            <a:endParaRPr lang="bg-BG"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6423" y="1114844"/>
            <a:ext cx="4382648" cy="336174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10" name="Google Shape;292;p39"/>
          <p:cNvPicPr preferRelativeResize="0"/>
          <p:nvPr/>
        </p:nvPicPr>
        <p:blipFill>
          <a:blip r:embed="rId7">
            <a:alphaModFix/>
          </a:blip>
          <a:stretch>
            <a:fillRect/>
          </a:stretch>
        </p:blipFill>
        <p:spPr>
          <a:xfrm flipH="1">
            <a:off x="592117" y="2953442"/>
            <a:ext cx="1289750" cy="711575"/>
          </a:xfrm>
          <a:prstGeom prst="rect">
            <a:avLst/>
          </a:prstGeom>
          <a:noFill/>
          <a:ln>
            <a:noFill/>
          </a:ln>
        </p:spPr>
      </p:pic>
      <p:pic>
        <p:nvPicPr>
          <p:cNvPr id="11" name="Picture 10">
            <a:extLst>
              <a:ext uri="{FF2B5EF4-FFF2-40B4-BE49-F238E27FC236}">
                <a16:creationId xmlns:a16="http://schemas.microsoft.com/office/drawing/2014/main" id="{F58E8E8B-C513-4C80-A546-A917582C2493}"/>
              </a:ext>
            </a:extLst>
          </p:cNvPr>
          <p:cNvPicPr>
            <a:picLocks noChangeAspect="1"/>
          </p:cNvPicPr>
          <p:nvPr/>
        </p:nvPicPr>
        <p:blipFill>
          <a:blip r:embed="rId8"/>
          <a:stretch>
            <a:fillRect/>
          </a:stretch>
        </p:blipFill>
        <p:spPr>
          <a:xfrm>
            <a:off x="8525648" y="119619"/>
            <a:ext cx="521912" cy="738337"/>
          </a:xfrm>
          <a:prstGeom prst="rect">
            <a:avLst/>
          </a:prstGeom>
        </p:spPr>
      </p:pic>
      <p:pic>
        <p:nvPicPr>
          <p:cNvPr id="13" name="Picture 12">
            <a:extLst>
              <a:ext uri="{FF2B5EF4-FFF2-40B4-BE49-F238E27FC236}">
                <a16:creationId xmlns:a16="http://schemas.microsoft.com/office/drawing/2014/main" id="{1218E90A-F220-446F-A4F0-2DB3E108E270}"/>
              </a:ext>
            </a:extLst>
          </p:cNvPr>
          <p:cNvPicPr>
            <a:picLocks noChangeAspect="1"/>
          </p:cNvPicPr>
          <p:nvPr/>
        </p:nvPicPr>
        <p:blipFill>
          <a:blip r:embed="rId9"/>
          <a:stretch>
            <a:fillRect/>
          </a:stretch>
        </p:blipFill>
        <p:spPr>
          <a:xfrm>
            <a:off x="7674601" y="4786490"/>
            <a:ext cx="1372960" cy="288296"/>
          </a:xfrm>
          <a:prstGeom prst="rect">
            <a:avLst/>
          </a:prstGeom>
        </p:spPr>
      </p:pic>
    </p:spTree>
    <p:extLst>
      <p:ext uri="{BB962C8B-B14F-4D97-AF65-F5344CB8AC3E}">
        <p14:creationId xmlns:p14="http://schemas.microsoft.com/office/powerpoint/2010/main" val="17182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pic>
        <p:nvPicPr>
          <p:cNvPr id="920" name="Google Shape;920;p61"/>
          <p:cNvPicPr preferRelativeResize="0"/>
          <p:nvPr/>
        </p:nvPicPr>
        <p:blipFill>
          <a:blip r:embed="rId3">
            <a:alphaModFix/>
          </a:blip>
          <a:stretch>
            <a:fillRect/>
          </a:stretch>
        </p:blipFill>
        <p:spPr>
          <a:xfrm>
            <a:off x="199150" y="1573175"/>
            <a:ext cx="1595876" cy="616599"/>
          </a:xfrm>
          <a:prstGeom prst="rect">
            <a:avLst/>
          </a:prstGeom>
          <a:noFill/>
          <a:ln>
            <a:noFill/>
          </a:ln>
        </p:spPr>
      </p:pic>
      <p:pic>
        <p:nvPicPr>
          <p:cNvPr id="921" name="Google Shape;921;p61"/>
          <p:cNvPicPr preferRelativeResize="0"/>
          <p:nvPr/>
        </p:nvPicPr>
        <p:blipFill rotWithShape="1">
          <a:blip r:embed="rId4">
            <a:alphaModFix/>
          </a:blip>
          <a:srcRect l="33984"/>
          <a:stretch/>
        </p:blipFill>
        <p:spPr>
          <a:xfrm flipH="1">
            <a:off x="5738450" y="368288"/>
            <a:ext cx="3517589" cy="2222526"/>
          </a:xfrm>
          <a:prstGeom prst="rect">
            <a:avLst/>
          </a:prstGeom>
          <a:noFill/>
          <a:ln>
            <a:noFill/>
          </a:ln>
        </p:spPr>
      </p:pic>
      <p:pic>
        <p:nvPicPr>
          <p:cNvPr id="922" name="Google Shape;922;p61"/>
          <p:cNvPicPr preferRelativeResize="0"/>
          <p:nvPr/>
        </p:nvPicPr>
        <p:blipFill rotWithShape="1">
          <a:blip r:embed="rId5">
            <a:alphaModFix/>
          </a:blip>
          <a:srcRect b="24437"/>
          <a:stretch/>
        </p:blipFill>
        <p:spPr>
          <a:xfrm flipH="1">
            <a:off x="1991476" y="-151950"/>
            <a:ext cx="4856199" cy="2569250"/>
          </a:xfrm>
          <a:prstGeom prst="rect">
            <a:avLst/>
          </a:prstGeom>
          <a:noFill/>
          <a:ln>
            <a:noFill/>
          </a:ln>
        </p:spPr>
      </p:pic>
      <p:sp>
        <p:nvSpPr>
          <p:cNvPr id="923" name="Google Shape;923;p61"/>
          <p:cNvSpPr txBox="1">
            <a:spLocks noGrp="1"/>
          </p:cNvSpPr>
          <p:nvPr>
            <p:ph type="title"/>
          </p:nvPr>
        </p:nvSpPr>
        <p:spPr>
          <a:xfrm>
            <a:off x="1650215" y="2413557"/>
            <a:ext cx="5419500" cy="841800"/>
          </a:xfrm>
          <a:prstGeom prst="rect">
            <a:avLst/>
          </a:prstGeom>
        </p:spPr>
        <p:txBody>
          <a:bodyPr spcFirstLastPara="1" wrap="square" lIns="91425" tIns="91425" rIns="91425" bIns="91425" anchor="ctr" anchorCtr="0">
            <a:noAutofit/>
          </a:bodyPr>
          <a:lstStyle/>
          <a:p>
            <a:pPr lvl="0"/>
            <a:r>
              <a:rPr lang="en-US" dirty="0"/>
              <a:t>General characteristics</a:t>
            </a:r>
            <a:endParaRPr dirty="0"/>
          </a:p>
        </p:txBody>
      </p:sp>
      <p:sp>
        <p:nvSpPr>
          <p:cNvPr id="924" name="Google Shape;924;p61"/>
          <p:cNvSpPr txBox="1">
            <a:spLocks noGrp="1"/>
          </p:cNvSpPr>
          <p:nvPr>
            <p:ph type="title" idx="2"/>
          </p:nvPr>
        </p:nvSpPr>
        <p:spPr>
          <a:xfrm>
            <a:off x="2457663" y="672841"/>
            <a:ext cx="14073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01</a:t>
            </a:r>
            <a:endParaRPr dirty="0"/>
          </a:p>
        </p:txBody>
      </p:sp>
      <p:pic>
        <p:nvPicPr>
          <p:cNvPr id="926" name="Google Shape;926;p61"/>
          <p:cNvPicPr preferRelativeResize="0"/>
          <p:nvPr/>
        </p:nvPicPr>
        <p:blipFill>
          <a:blip r:embed="rId6">
            <a:alphaModFix/>
          </a:blip>
          <a:stretch>
            <a:fillRect/>
          </a:stretch>
        </p:blipFill>
        <p:spPr>
          <a:xfrm>
            <a:off x="395596" y="595525"/>
            <a:ext cx="1642600" cy="906250"/>
          </a:xfrm>
          <a:prstGeom prst="rect">
            <a:avLst/>
          </a:prstGeom>
          <a:noFill/>
          <a:ln>
            <a:noFill/>
          </a:ln>
        </p:spPr>
      </p:pic>
      <p:pic>
        <p:nvPicPr>
          <p:cNvPr id="8"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9"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10" name="Picture 10">
            <a:extLst>
              <a:ext uri="{FF2B5EF4-FFF2-40B4-BE49-F238E27FC236}">
                <a16:creationId xmlns:a16="http://schemas.microsoft.com/office/drawing/2014/main" id="{F58E8E8B-C513-4C80-A546-A917582C2493}"/>
              </a:ext>
            </a:extLst>
          </p:cNvPr>
          <p:cNvPicPr>
            <a:picLocks noChangeAspect="1"/>
          </p:cNvPicPr>
          <p:nvPr/>
        </p:nvPicPr>
        <p:blipFill>
          <a:blip r:embed="rId9"/>
          <a:stretch>
            <a:fillRect/>
          </a:stretch>
        </p:blipFill>
        <p:spPr>
          <a:xfrm>
            <a:off x="8525648" y="119619"/>
            <a:ext cx="521912" cy="738337"/>
          </a:xfrm>
          <a:prstGeom prst="rect">
            <a:avLst/>
          </a:prstGeom>
        </p:spPr>
      </p:pic>
      <p:pic>
        <p:nvPicPr>
          <p:cNvPr id="11" name="Picture 12">
            <a:extLst>
              <a:ext uri="{FF2B5EF4-FFF2-40B4-BE49-F238E27FC236}">
                <a16:creationId xmlns:a16="http://schemas.microsoft.com/office/drawing/2014/main" id="{1218E90A-F220-446F-A4F0-2DB3E108E270}"/>
              </a:ext>
            </a:extLst>
          </p:cNvPr>
          <p:cNvPicPr>
            <a:picLocks noChangeAspect="1"/>
          </p:cNvPicPr>
          <p:nvPr/>
        </p:nvPicPr>
        <p:blipFill>
          <a:blip r:embed="rId10"/>
          <a:stretch>
            <a:fillRect/>
          </a:stretch>
        </p:blipFill>
        <p:spPr>
          <a:xfrm>
            <a:off x="7674601" y="4786490"/>
            <a:ext cx="1372960" cy="2882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8"/>
          <p:cNvSpPr txBox="1">
            <a:spLocks noGrp="1"/>
          </p:cNvSpPr>
          <p:nvPr>
            <p:ph type="title"/>
          </p:nvPr>
        </p:nvSpPr>
        <p:spPr>
          <a:xfrm>
            <a:off x="2139804" y="1636644"/>
            <a:ext cx="5374220" cy="1749265"/>
          </a:xfrm>
          <a:prstGeom prst="rect">
            <a:avLst/>
          </a:prstGeom>
        </p:spPr>
        <p:txBody>
          <a:bodyPr spcFirstLastPara="1" wrap="square" lIns="91425" tIns="91425" rIns="91425" bIns="91425" anchor="ctr" anchorCtr="0">
            <a:noAutofit/>
          </a:bodyPr>
          <a:lstStyle/>
          <a:p>
            <a:r>
              <a:rPr lang="en-US" sz="2000" dirty="0">
                <a:solidFill>
                  <a:schemeClr val="tx1"/>
                </a:solidFill>
              </a:rPr>
              <a:t>Bulgaria is ranked one of the last places in terms of water resources in Europe. The water is unevenly distributed. Bulgaria has all types of water on land.</a:t>
            </a:r>
            <a:r>
              <a:rPr lang="en-US" sz="5400" dirty="0">
                <a:solidFill>
                  <a:schemeClr val="tx1"/>
                </a:solidFill>
              </a:rPr>
              <a:t/>
            </a:r>
            <a:br>
              <a:rPr lang="en-US" sz="5400" dirty="0">
                <a:solidFill>
                  <a:schemeClr val="tx1"/>
                </a:solidFill>
              </a:rPr>
            </a:br>
            <a:endParaRPr sz="5000" dirty="0">
              <a:solidFill>
                <a:schemeClr val="tx1"/>
              </a:solidFill>
            </a:endParaRPr>
          </a:p>
        </p:txBody>
      </p:sp>
      <p:pic>
        <p:nvPicPr>
          <p:cNvPr id="3"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4"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5" name="Picture 10">
            <a:extLst>
              <a:ext uri="{FF2B5EF4-FFF2-40B4-BE49-F238E27FC236}">
                <a16:creationId xmlns:a16="http://schemas.microsoft.com/office/drawing/2014/main" id="{F58E8E8B-C513-4C80-A546-A917582C2493}"/>
              </a:ext>
            </a:extLst>
          </p:cNvPr>
          <p:cNvPicPr>
            <a:picLocks noChangeAspect="1"/>
          </p:cNvPicPr>
          <p:nvPr/>
        </p:nvPicPr>
        <p:blipFill>
          <a:blip r:embed="rId5"/>
          <a:stretch>
            <a:fillRect/>
          </a:stretch>
        </p:blipFill>
        <p:spPr>
          <a:xfrm>
            <a:off x="8525648" y="119619"/>
            <a:ext cx="521912" cy="738337"/>
          </a:xfrm>
          <a:prstGeom prst="rect">
            <a:avLst/>
          </a:prstGeom>
        </p:spPr>
      </p:pic>
      <p:pic>
        <p:nvPicPr>
          <p:cNvPr id="6" name="Picture 12">
            <a:extLst>
              <a:ext uri="{FF2B5EF4-FFF2-40B4-BE49-F238E27FC236}">
                <a16:creationId xmlns:a16="http://schemas.microsoft.com/office/drawing/2014/main" id="{1218E90A-F220-446F-A4F0-2DB3E108E270}"/>
              </a:ext>
            </a:extLst>
          </p:cNvPr>
          <p:cNvPicPr>
            <a:picLocks noChangeAspect="1"/>
          </p:cNvPicPr>
          <p:nvPr/>
        </p:nvPicPr>
        <p:blipFill>
          <a:blip r:embed="rId6"/>
          <a:stretch>
            <a:fillRect/>
          </a:stretch>
        </p:blipFill>
        <p:spPr>
          <a:xfrm>
            <a:off x="7674601" y="4786490"/>
            <a:ext cx="1372960" cy="2882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39"/>
          <p:cNvPicPr preferRelativeResize="0"/>
          <p:nvPr/>
        </p:nvPicPr>
        <p:blipFill>
          <a:blip r:embed="rId3">
            <a:alphaModFix/>
          </a:blip>
          <a:stretch>
            <a:fillRect/>
          </a:stretch>
        </p:blipFill>
        <p:spPr>
          <a:xfrm>
            <a:off x="4538871" y="-152068"/>
            <a:ext cx="4512364" cy="2778379"/>
          </a:xfrm>
          <a:prstGeom prst="rect">
            <a:avLst/>
          </a:prstGeom>
          <a:noFill/>
          <a:ln>
            <a:noFill/>
          </a:ln>
        </p:spPr>
      </p:pic>
      <p:sp>
        <p:nvSpPr>
          <p:cNvPr id="287" name="Google Shape;287;p39"/>
          <p:cNvSpPr txBox="1">
            <a:spLocks noGrp="1"/>
          </p:cNvSpPr>
          <p:nvPr>
            <p:ph type="title"/>
          </p:nvPr>
        </p:nvSpPr>
        <p:spPr>
          <a:xfrm>
            <a:off x="-545616" y="636609"/>
            <a:ext cx="54195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t>Rivers</a:t>
            </a:r>
            <a:endParaRPr dirty="0"/>
          </a:p>
        </p:txBody>
      </p:sp>
      <p:sp>
        <p:nvSpPr>
          <p:cNvPr id="288" name="Google Shape;288;p39"/>
          <p:cNvSpPr txBox="1">
            <a:spLocks noGrp="1"/>
          </p:cNvSpPr>
          <p:nvPr>
            <p:ph type="title" idx="2"/>
          </p:nvPr>
        </p:nvSpPr>
        <p:spPr>
          <a:xfrm flipH="1">
            <a:off x="7293792" y="484918"/>
            <a:ext cx="14073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02</a:t>
            </a:r>
            <a:endParaRPr dirty="0"/>
          </a:p>
        </p:txBody>
      </p:sp>
      <p:pic>
        <p:nvPicPr>
          <p:cNvPr id="290" name="Google Shape;290;p39"/>
          <p:cNvPicPr preferRelativeResize="0"/>
          <p:nvPr/>
        </p:nvPicPr>
        <p:blipFill>
          <a:blip r:embed="rId4">
            <a:alphaModFix/>
          </a:blip>
          <a:stretch>
            <a:fillRect/>
          </a:stretch>
        </p:blipFill>
        <p:spPr>
          <a:xfrm>
            <a:off x="95576" y="3862376"/>
            <a:ext cx="850225" cy="841800"/>
          </a:xfrm>
          <a:prstGeom prst="rect">
            <a:avLst/>
          </a:prstGeom>
          <a:noFill/>
          <a:ln>
            <a:noFill/>
          </a:ln>
        </p:spPr>
      </p:pic>
      <p:pic>
        <p:nvPicPr>
          <p:cNvPr id="291" name="Google Shape;291;p39"/>
          <p:cNvPicPr preferRelativeResize="0"/>
          <p:nvPr/>
        </p:nvPicPr>
        <p:blipFill>
          <a:blip r:embed="rId5">
            <a:alphaModFix/>
          </a:blip>
          <a:stretch>
            <a:fillRect/>
          </a:stretch>
        </p:blipFill>
        <p:spPr>
          <a:xfrm>
            <a:off x="4654500" y="3893107"/>
            <a:ext cx="850225" cy="1072693"/>
          </a:xfrm>
          <a:prstGeom prst="rect">
            <a:avLst/>
          </a:prstGeom>
          <a:noFill/>
          <a:ln>
            <a:noFill/>
          </a:ln>
        </p:spPr>
      </p:pic>
      <p:pic>
        <p:nvPicPr>
          <p:cNvPr id="292" name="Google Shape;292;p39"/>
          <p:cNvPicPr preferRelativeResize="0"/>
          <p:nvPr/>
        </p:nvPicPr>
        <p:blipFill>
          <a:blip r:embed="rId6">
            <a:alphaModFix/>
          </a:blip>
          <a:stretch>
            <a:fillRect/>
          </a:stretch>
        </p:blipFill>
        <p:spPr>
          <a:xfrm flipH="1">
            <a:off x="2219479" y="2626311"/>
            <a:ext cx="1289750" cy="711575"/>
          </a:xfrm>
          <a:prstGeom prst="rect">
            <a:avLst/>
          </a:prstGeom>
          <a:noFill/>
          <a:ln>
            <a:noFill/>
          </a:ln>
        </p:spPr>
      </p:pic>
      <p:pic>
        <p:nvPicPr>
          <p:cNvPr id="293" name="Google Shape;293;p39"/>
          <p:cNvPicPr preferRelativeResize="0"/>
          <p:nvPr/>
        </p:nvPicPr>
        <p:blipFill>
          <a:blip r:embed="rId7">
            <a:alphaModFix/>
          </a:blip>
          <a:stretch>
            <a:fillRect/>
          </a:stretch>
        </p:blipFill>
        <p:spPr>
          <a:xfrm>
            <a:off x="1347100" y="3996711"/>
            <a:ext cx="515125" cy="577238"/>
          </a:xfrm>
          <a:prstGeom prst="rect">
            <a:avLst/>
          </a:prstGeom>
          <a:noFill/>
          <a:ln>
            <a:noFill/>
          </a:ln>
        </p:spPr>
      </p:pic>
      <p:pic>
        <p:nvPicPr>
          <p:cNvPr id="9"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10"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11" name="Picture 10">
            <a:extLst>
              <a:ext uri="{FF2B5EF4-FFF2-40B4-BE49-F238E27FC236}">
                <a16:creationId xmlns:a16="http://schemas.microsoft.com/office/drawing/2014/main" id="{F58E8E8B-C513-4C80-A546-A917582C2493}"/>
              </a:ext>
            </a:extLst>
          </p:cNvPr>
          <p:cNvPicPr>
            <a:picLocks noChangeAspect="1"/>
          </p:cNvPicPr>
          <p:nvPr/>
        </p:nvPicPr>
        <p:blipFill>
          <a:blip r:embed="rId10"/>
          <a:stretch>
            <a:fillRect/>
          </a:stretch>
        </p:blipFill>
        <p:spPr>
          <a:xfrm>
            <a:off x="8525648" y="119619"/>
            <a:ext cx="521912" cy="738337"/>
          </a:xfrm>
          <a:prstGeom prst="rect">
            <a:avLst/>
          </a:prstGeom>
        </p:spPr>
      </p:pic>
      <p:pic>
        <p:nvPicPr>
          <p:cNvPr id="12" name="Picture 12">
            <a:extLst>
              <a:ext uri="{FF2B5EF4-FFF2-40B4-BE49-F238E27FC236}">
                <a16:creationId xmlns:a16="http://schemas.microsoft.com/office/drawing/2014/main" id="{1218E90A-F220-446F-A4F0-2DB3E108E270}"/>
              </a:ext>
            </a:extLst>
          </p:cNvPr>
          <p:cNvPicPr>
            <a:picLocks noChangeAspect="1"/>
          </p:cNvPicPr>
          <p:nvPr/>
        </p:nvPicPr>
        <p:blipFill>
          <a:blip r:embed="rId11"/>
          <a:stretch>
            <a:fillRect/>
          </a:stretch>
        </p:blipFill>
        <p:spPr>
          <a:xfrm>
            <a:off x="7674601" y="4786490"/>
            <a:ext cx="1372960" cy="2882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48"/>
          <p:cNvSpPr txBox="1">
            <a:spLocks noGrp="1"/>
          </p:cNvSpPr>
          <p:nvPr>
            <p:ph type="subTitle" idx="1"/>
          </p:nvPr>
        </p:nvSpPr>
        <p:spPr>
          <a:xfrm>
            <a:off x="4764143" y="1248051"/>
            <a:ext cx="4046737" cy="1628965"/>
          </a:xfrm>
          <a:prstGeom prst="rect">
            <a:avLst/>
          </a:prstGeom>
        </p:spPr>
        <p:txBody>
          <a:bodyPr spcFirstLastPara="1" wrap="square" lIns="91425" tIns="91425" rIns="91425" bIns="91425" anchor="ctr" anchorCtr="0">
            <a:noAutofit/>
          </a:bodyPr>
          <a:lstStyle/>
          <a:p>
            <a:pPr marL="0" lvl="0" indent="0"/>
            <a:r>
              <a:rPr lang="en-US" sz="2000" dirty="0"/>
              <a:t>Bulgaria is divided into two coastal regions - the Black Sea and the Aegean. Some of the Black Sea region rivers flow into the Black Sea and others into the Danube River. Rivers are at their fullest in flat-hilly areas.</a:t>
            </a:r>
            <a:endParaRPr sz="1600" dirty="0"/>
          </a:p>
        </p:txBody>
      </p:sp>
      <p:grpSp>
        <p:nvGrpSpPr>
          <p:cNvPr id="668" name="Google Shape;668;p48"/>
          <p:cNvGrpSpPr/>
          <p:nvPr/>
        </p:nvGrpSpPr>
        <p:grpSpPr>
          <a:xfrm>
            <a:off x="2866824" y="3025450"/>
            <a:ext cx="6277176" cy="2118051"/>
            <a:chOff x="2866824" y="3025450"/>
            <a:chExt cx="6277176" cy="2118051"/>
          </a:xfrm>
        </p:grpSpPr>
        <p:pic>
          <p:nvPicPr>
            <p:cNvPr id="669" name="Google Shape;669;p48"/>
            <p:cNvPicPr preferRelativeResize="0"/>
            <p:nvPr/>
          </p:nvPicPr>
          <p:blipFill rotWithShape="1">
            <a:blip r:embed="rId3">
              <a:alphaModFix/>
            </a:blip>
            <a:srcRect l="16317" b="34145"/>
            <a:stretch/>
          </p:blipFill>
          <p:spPr>
            <a:xfrm flipH="1">
              <a:off x="2866824" y="3505765"/>
              <a:ext cx="6277176" cy="1637736"/>
            </a:xfrm>
            <a:prstGeom prst="rect">
              <a:avLst/>
            </a:prstGeom>
            <a:noFill/>
            <a:ln>
              <a:noFill/>
            </a:ln>
          </p:spPr>
        </p:pic>
        <p:pic>
          <p:nvPicPr>
            <p:cNvPr id="670" name="Google Shape;670;p48"/>
            <p:cNvPicPr preferRelativeResize="0"/>
            <p:nvPr/>
          </p:nvPicPr>
          <p:blipFill>
            <a:blip r:embed="rId4">
              <a:alphaModFix/>
            </a:blip>
            <a:stretch>
              <a:fillRect/>
            </a:stretch>
          </p:blipFill>
          <p:spPr>
            <a:xfrm>
              <a:off x="8147065" y="4049750"/>
              <a:ext cx="822841" cy="590388"/>
            </a:xfrm>
            <a:prstGeom prst="rect">
              <a:avLst/>
            </a:prstGeom>
            <a:noFill/>
            <a:ln>
              <a:noFill/>
            </a:ln>
          </p:spPr>
        </p:pic>
        <p:pic>
          <p:nvPicPr>
            <p:cNvPr id="671" name="Google Shape;671;p48"/>
            <p:cNvPicPr preferRelativeResize="0"/>
            <p:nvPr/>
          </p:nvPicPr>
          <p:blipFill>
            <a:blip r:embed="rId5">
              <a:alphaModFix/>
            </a:blip>
            <a:stretch>
              <a:fillRect/>
            </a:stretch>
          </p:blipFill>
          <p:spPr>
            <a:xfrm flipH="1">
              <a:off x="3746920" y="4640149"/>
              <a:ext cx="704742" cy="413781"/>
            </a:xfrm>
            <a:prstGeom prst="rect">
              <a:avLst/>
            </a:prstGeom>
            <a:noFill/>
            <a:ln>
              <a:noFill/>
            </a:ln>
          </p:spPr>
        </p:pic>
        <p:pic>
          <p:nvPicPr>
            <p:cNvPr id="672" name="Google Shape;672;p48"/>
            <p:cNvPicPr preferRelativeResize="0"/>
            <p:nvPr/>
          </p:nvPicPr>
          <p:blipFill>
            <a:blip r:embed="rId6">
              <a:alphaModFix/>
            </a:blip>
            <a:stretch>
              <a:fillRect/>
            </a:stretch>
          </p:blipFill>
          <p:spPr>
            <a:xfrm flipH="1">
              <a:off x="7546303" y="3025450"/>
              <a:ext cx="704742" cy="909361"/>
            </a:xfrm>
            <a:prstGeom prst="rect">
              <a:avLst/>
            </a:prstGeom>
            <a:noFill/>
            <a:ln>
              <a:noFill/>
            </a:ln>
          </p:spPr>
        </p:pic>
        <p:pic>
          <p:nvPicPr>
            <p:cNvPr id="673" name="Google Shape;673;p48"/>
            <p:cNvPicPr preferRelativeResize="0"/>
            <p:nvPr/>
          </p:nvPicPr>
          <p:blipFill rotWithShape="1">
            <a:blip r:embed="rId7">
              <a:alphaModFix/>
            </a:blip>
            <a:srcRect b="29755"/>
            <a:stretch/>
          </p:blipFill>
          <p:spPr>
            <a:xfrm>
              <a:off x="6208904" y="4763262"/>
              <a:ext cx="464537" cy="290680"/>
            </a:xfrm>
            <a:prstGeom prst="rect">
              <a:avLst/>
            </a:prstGeom>
            <a:noFill/>
            <a:ln>
              <a:noFill/>
            </a:ln>
          </p:spPr>
        </p:pic>
        <p:pic>
          <p:nvPicPr>
            <p:cNvPr id="674" name="Google Shape;674;p48"/>
            <p:cNvPicPr preferRelativeResize="0"/>
            <p:nvPr/>
          </p:nvPicPr>
          <p:blipFill>
            <a:blip r:embed="rId8">
              <a:alphaModFix/>
            </a:blip>
            <a:stretch>
              <a:fillRect/>
            </a:stretch>
          </p:blipFill>
          <p:spPr>
            <a:xfrm>
              <a:off x="5359364" y="3583025"/>
              <a:ext cx="784601" cy="1097151"/>
            </a:xfrm>
            <a:prstGeom prst="rect">
              <a:avLst/>
            </a:prstGeom>
            <a:noFill/>
            <a:ln>
              <a:noFill/>
            </a:ln>
          </p:spPr>
        </p:pic>
      </p:grpSp>
      <p:pic>
        <p:nvPicPr>
          <p:cNvPr id="2" name="Picture 1"/>
          <p:cNvPicPr>
            <a:picLocks noChangeAspect="1"/>
          </p:cNvPicPr>
          <p:nvPr/>
        </p:nvPicPr>
        <p:blipFill rotWithShape="1">
          <a:blip r:embed="rId9">
            <a:extLst>
              <a:ext uri="{28A0092B-C50C-407E-A947-70E740481C1C}">
                <a14:useLocalDpi xmlns:a14="http://schemas.microsoft.com/office/drawing/2010/main" val="0"/>
              </a:ext>
            </a:extLst>
          </a:blip>
          <a:srcRect l="7845" t="4766" r="320" b="72128"/>
          <a:stretch/>
        </p:blipFill>
        <p:spPr>
          <a:xfrm>
            <a:off x="640842" y="1991398"/>
            <a:ext cx="3810820" cy="1152939"/>
          </a:xfrm>
          <a:prstGeom prst="rect">
            <a:avLst/>
          </a:prstGeom>
        </p:spPr>
      </p:pic>
      <p:sp>
        <p:nvSpPr>
          <p:cNvPr id="3" name="TextBox 2"/>
          <p:cNvSpPr txBox="1"/>
          <p:nvPr/>
        </p:nvSpPr>
        <p:spPr>
          <a:xfrm>
            <a:off x="739132" y="3123615"/>
            <a:ext cx="938077" cy="246221"/>
          </a:xfrm>
          <a:prstGeom prst="rect">
            <a:avLst/>
          </a:prstGeom>
          <a:noFill/>
        </p:spPr>
        <p:txBody>
          <a:bodyPr wrap="none" rtlCol="0">
            <a:spAutoFit/>
          </a:bodyPr>
          <a:lstStyle/>
          <a:p>
            <a:r>
              <a:rPr lang="en-US" sz="1000" dirty="0"/>
              <a:t>jfmamjjasond</a:t>
            </a:r>
            <a:endParaRPr lang="bg-BG" sz="1000" dirty="0"/>
          </a:p>
        </p:txBody>
      </p:sp>
      <p:sp>
        <p:nvSpPr>
          <p:cNvPr id="13" name="TextBox 12"/>
          <p:cNvSpPr txBox="1"/>
          <p:nvPr/>
        </p:nvSpPr>
        <p:spPr>
          <a:xfrm>
            <a:off x="1677209" y="3128784"/>
            <a:ext cx="938077" cy="246221"/>
          </a:xfrm>
          <a:prstGeom prst="rect">
            <a:avLst/>
          </a:prstGeom>
          <a:noFill/>
        </p:spPr>
        <p:txBody>
          <a:bodyPr wrap="none" rtlCol="0">
            <a:spAutoFit/>
          </a:bodyPr>
          <a:lstStyle/>
          <a:p>
            <a:r>
              <a:rPr lang="en-US" sz="1000" dirty="0"/>
              <a:t>jfmamjjasond</a:t>
            </a:r>
            <a:endParaRPr lang="bg-BG" sz="1000" dirty="0"/>
          </a:p>
        </p:txBody>
      </p:sp>
      <p:sp>
        <p:nvSpPr>
          <p:cNvPr id="14" name="TextBox 13"/>
          <p:cNvSpPr txBox="1"/>
          <p:nvPr/>
        </p:nvSpPr>
        <p:spPr>
          <a:xfrm>
            <a:off x="2615286" y="3133976"/>
            <a:ext cx="938077" cy="246221"/>
          </a:xfrm>
          <a:prstGeom prst="rect">
            <a:avLst/>
          </a:prstGeom>
          <a:noFill/>
        </p:spPr>
        <p:txBody>
          <a:bodyPr wrap="none" rtlCol="0">
            <a:spAutoFit/>
          </a:bodyPr>
          <a:lstStyle/>
          <a:p>
            <a:r>
              <a:rPr lang="en-US" sz="1000" dirty="0"/>
              <a:t>jfmamjjasond</a:t>
            </a:r>
            <a:endParaRPr lang="bg-BG" sz="1000" dirty="0"/>
          </a:p>
        </p:txBody>
      </p:sp>
      <p:sp>
        <p:nvSpPr>
          <p:cNvPr id="15" name="TextBox 14"/>
          <p:cNvSpPr txBox="1"/>
          <p:nvPr/>
        </p:nvSpPr>
        <p:spPr>
          <a:xfrm>
            <a:off x="3513585" y="3142497"/>
            <a:ext cx="938077" cy="246221"/>
          </a:xfrm>
          <a:prstGeom prst="rect">
            <a:avLst/>
          </a:prstGeom>
          <a:noFill/>
        </p:spPr>
        <p:txBody>
          <a:bodyPr wrap="none" rtlCol="0">
            <a:spAutoFit/>
          </a:bodyPr>
          <a:lstStyle/>
          <a:p>
            <a:r>
              <a:rPr lang="en-US" sz="1000" dirty="0"/>
              <a:t>jfmamjjasond</a:t>
            </a:r>
            <a:endParaRPr lang="bg-BG" sz="1000" dirty="0"/>
          </a:p>
        </p:txBody>
      </p:sp>
      <p:sp>
        <p:nvSpPr>
          <p:cNvPr id="4" name="TextBox 3"/>
          <p:cNvSpPr txBox="1"/>
          <p:nvPr/>
        </p:nvSpPr>
        <p:spPr>
          <a:xfrm>
            <a:off x="781878" y="1336560"/>
            <a:ext cx="997712" cy="600164"/>
          </a:xfrm>
          <a:prstGeom prst="rect">
            <a:avLst/>
          </a:prstGeom>
          <a:noFill/>
        </p:spPr>
        <p:txBody>
          <a:bodyPr wrap="square" rtlCol="0">
            <a:spAutoFit/>
          </a:bodyPr>
          <a:lstStyle/>
          <a:p>
            <a:r>
              <a:rPr lang="en-US" sz="1100" dirty="0"/>
              <a:t>Hydrogram for river Yantra</a:t>
            </a:r>
            <a:endParaRPr lang="bg-BG" sz="1100" dirty="0"/>
          </a:p>
        </p:txBody>
      </p:sp>
      <p:sp>
        <p:nvSpPr>
          <p:cNvPr id="5" name="TextBox 4"/>
          <p:cNvSpPr txBox="1"/>
          <p:nvPr/>
        </p:nvSpPr>
        <p:spPr>
          <a:xfrm>
            <a:off x="1677209" y="1340357"/>
            <a:ext cx="835696" cy="569387"/>
          </a:xfrm>
          <a:prstGeom prst="rect">
            <a:avLst/>
          </a:prstGeom>
          <a:noFill/>
        </p:spPr>
        <p:txBody>
          <a:bodyPr wrap="square" rtlCol="0">
            <a:spAutoFit/>
          </a:bodyPr>
          <a:lstStyle/>
          <a:p>
            <a:r>
              <a:rPr lang="en-US" sz="1000" dirty="0"/>
              <a:t>Hydrogram for </a:t>
            </a:r>
            <a:r>
              <a:rPr lang="en-US" sz="1100" dirty="0"/>
              <a:t>river</a:t>
            </a:r>
            <a:r>
              <a:rPr lang="en-US" sz="1000" dirty="0"/>
              <a:t> Maritsa</a:t>
            </a:r>
            <a:endParaRPr lang="bg-BG" dirty="0"/>
          </a:p>
        </p:txBody>
      </p:sp>
      <p:sp>
        <p:nvSpPr>
          <p:cNvPr id="18" name="TextBox 17"/>
          <p:cNvSpPr txBox="1"/>
          <p:nvPr/>
        </p:nvSpPr>
        <p:spPr>
          <a:xfrm>
            <a:off x="2615286" y="1367337"/>
            <a:ext cx="835696" cy="584775"/>
          </a:xfrm>
          <a:prstGeom prst="rect">
            <a:avLst/>
          </a:prstGeom>
          <a:noFill/>
        </p:spPr>
        <p:txBody>
          <a:bodyPr wrap="square" rtlCol="0">
            <a:spAutoFit/>
          </a:bodyPr>
          <a:lstStyle/>
          <a:p>
            <a:r>
              <a:rPr lang="en-US" sz="1000" dirty="0"/>
              <a:t>Hydrogram for </a:t>
            </a:r>
            <a:r>
              <a:rPr lang="en-US" sz="1100" dirty="0"/>
              <a:t>river Tundzha</a:t>
            </a:r>
            <a:endParaRPr lang="bg-BG" dirty="0"/>
          </a:p>
        </p:txBody>
      </p:sp>
      <p:sp>
        <p:nvSpPr>
          <p:cNvPr id="19" name="TextBox 18"/>
          <p:cNvSpPr txBox="1"/>
          <p:nvPr/>
        </p:nvSpPr>
        <p:spPr>
          <a:xfrm>
            <a:off x="3564775" y="1367337"/>
            <a:ext cx="835696" cy="584775"/>
          </a:xfrm>
          <a:prstGeom prst="rect">
            <a:avLst/>
          </a:prstGeom>
          <a:noFill/>
        </p:spPr>
        <p:txBody>
          <a:bodyPr wrap="square" rtlCol="0">
            <a:spAutoFit/>
          </a:bodyPr>
          <a:lstStyle/>
          <a:p>
            <a:r>
              <a:rPr lang="en-US" sz="1000" dirty="0"/>
              <a:t>Hydrogram for </a:t>
            </a:r>
            <a:r>
              <a:rPr lang="en-US" sz="1100" dirty="0"/>
              <a:t>river Arda</a:t>
            </a:r>
            <a:endParaRPr lang="bg-BG" dirty="0"/>
          </a:p>
        </p:txBody>
      </p:sp>
      <p:pic>
        <p:nvPicPr>
          <p:cNvPr id="20"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21" name="Picture 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22" name="Picture 10">
            <a:extLst>
              <a:ext uri="{FF2B5EF4-FFF2-40B4-BE49-F238E27FC236}">
                <a16:creationId xmlns:a16="http://schemas.microsoft.com/office/drawing/2014/main" id="{F58E8E8B-C513-4C80-A546-A917582C2493}"/>
              </a:ext>
            </a:extLst>
          </p:cNvPr>
          <p:cNvPicPr>
            <a:picLocks noChangeAspect="1"/>
          </p:cNvPicPr>
          <p:nvPr/>
        </p:nvPicPr>
        <p:blipFill>
          <a:blip r:embed="rId12"/>
          <a:stretch>
            <a:fillRect/>
          </a:stretch>
        </p:blipFill>
        <p:spPr>
          <a:xfrm>
            <a:off x="8525648" y="119619"/>
            <a:ext cx="521912" cy="738337"/>
          </a:xfrm>
          <a:prstGeom prst="rect">
            <a:avLst/>
          </a:prstGeom>
        </p:spPr>
      </p:pic>
      <p:pic>
        <p:nvPicPr>
          <p:cNvPr id="23" name="Picture 12">
            <a:extLst>
              <a:ext uri="{FF2B5EF4-FFF2-40B4-BE49-F238E27FC236}">
                <a16:creationId xmlns:a16="http://schemas.microsoft.com/office/drawing/2014/main" id="{1218E90A-F220-446F-A4F0-2DB3E108E270}"/>
              </a:ext>
            </a:extLst>
          </p:cNvPr>
          <p:cNvPicPr>
            <a:picLocks noChangeAspect="1"/>
          </p:cNvPicPr>
          <p:nvPr/>
        </p:nvPicPr>
        <p:blipFill>
          <a:blip r:embed="rId13"/>
          <a:stretch>
            <a:fillRect/>
          </a:stretch>
        </p:blipFill>
        <p:spPr>
          <a:xfrm>
            <a:off x="7674601" y="4786490"/>
            <a:ext cx="1372960" cy="2882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47"/>
          <p:cNvSpPr txBox="1">
            <a:spLocks noGrp="1"/>
          </p:cNvSpPr>
          <p:nvPr>
            <p:ph type="title"/>
          </p:nvPr>
        </p:nvSpPr>
        <p:spPr>
          <a:xfrm>
            <a:off x="939625" y="1058500"/>
            <a:ext cx="5520600" cy="2060400"/>
          </a:xfrm>
          <a:prstGeom prst="rect">
            <a:avLst/>
          </a:prstGeom>
        </p:spPr>
        <p:txBody>
          <a:bodyPr spcFirstLastPara="1" wrap="square" lIns="91425" tIns="91425" rIns="91425" bIns="91425" anchor="ctr" anchorCtr="0">
            <a:noAutofit/>
          </a:bodyPr>
          <a:lstStyle/>
          <a:p>
            <a:pPr lvl="0"/>
            <a:r>
              <a:rPr lang="en-US" sz="3200" dirty="0"/>
              <a:t>The rivers in Bulgaria are fed by rain and snow. Their low water is at the end of summer.</a:t>
            </a:r>
            <a:br>
              <a:rPr lang="en-US" sz="3200" dirty="0"/>
            </a:br>
            <a:endParaRPr sz="3200" dirty="0"/>
          </a:p>
        </p:txBody>
      </p:sp>
      <p:pic>
        <p:nvPicPr>
          <p:cNvPr id="659" name="Google Shape;659;p47"/>
          <p:cNvPicPr preferRelativeResize="0"/>
          <p:nvPr/>
        </p:nvPicPr>
        <p:blipFill>
          <a:blip r:embed="rId3">
            <a:alphaModFix/>
          </a:blip>
          <a:stretch>
            <a:fillRect/>
          </a:stretch>
        </p:blipFill>
        <p:spPr>
          <a:xfrm>
            <a:off x="8015023" y="2284774"/>
            <a:ext cx="1017875" cy="1284200"/>
          </a:xfrm>
          <a:prstGeom prst="rect">
            <a:avLst/>
          </a:prstGeom>
          <a:noFill/>
          <a:ln>
            <a:noFill/>
          </a:ln>
        </p:spPr>
      </p:pic>
      <p:pic>
        <p:nvPicPr>
          <p:cNvPr id="660" name="Google Shape;660;p47"/>
          <p:cNvPicPr preferRelativeResize="0"/>
          <p:nvPr/>
        </p:nvPicPr>
        <p:blipFill>
          <a:blip r:embed="rId4">
            <a:alphaModFix/>
          </a:blip>
          <a:stretch>
            <a:fillRect/>
          </a:stretch>
        </p:blipFill>
        <p:spPr>
          <a:xfrm>
            <a:off x="3699925" y="3118900"/>
            <a:ext cx="680442" cy="488200"/>
          </a:xfrm>
          <a:prstGeom prst="rect">
            <a:avLst/>
          </a:prstGeom>
          <a:noFill/>
          <a:ln>
            <a:noFill/>
          </a:ln>
        </p:spPr>
      </p:pic>
      <p:pic>
        <p:nvPicPr>
          <p:cNvPr id="661" name="Google Shape;661;p47"/>
          <p:cNvPicPr preferRelativeResize="0"/>
          <p:nvPr/>
        </p:nvPicPr>
        <p:blipFill>
          <a:blip r:embed="rId5">
            <a:alphaModFix/>
          </a:blip>
          <a:stretch>
            <a:fillRect/>
          </a:stretch>
        </p:blipFill>
        <p:spPr>
          <a:xfrm>
            <a:off x="7788025" y="3048625"/>
            <a:ext cx="435675" cy="488200"/>
          </a:xfrm>
          <a:prstGeom prst="rect">
            <a:avLst/>
          </a:prstGeom>
          <a:noFill/>
          <a:ln>
            <a:noFill/>
          </a:ln>
        </p:spPr>
      </p:pic>
      <p:sp>
        <p:nvSpPr>
          <p:cNvPr id="9" name="Google Shape;288;p39"/>
          <p:cNvSpPr txBox="1">
            <a:spLocks/>
          </p:cNvSpPr>
          <p:nvPr/>
        </p:nvSpPr>
        <p:spPr>
          <a:xfrm flipH="1">
            <a:off x="7406436" y="385527"/>
            <a:ext cx="1407300" cy="841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4800" dirty="0">
                <a:solidFill>
                  <a:schemeClr val="bg1"/>
                </a:solidFill>
              </a:rPr>
              <a:t>03</a:t>
            </a:r>
          </a:p>
        </p:txBody>
      </p:sp>
      <p:pic>
        <p:nvPicPr>
          <p:cNvPr id="7"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8"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10" name="Picture 10">
            <a:extLst>
              <a:ext uri="{FF2B5EF4-FFF2-40B4-BE49-F238E27FC236}">
                <a16:creationId xmlns:a16="http://schemas.microsoft.com/office/drawing/2014/main" id="{F58E8E8B-C513-4C80-A546-A917582C2493}"/>
              </a:ext>
            </a:extLst>
          </p:cNvPr>
          <p:cNvPicPr>
            <a:picLocks noChangeAspect="1"/>
          </p:cNvPicPr>
          <p:nvPr/>
        </p:nvPicPr>
        <p:blipFill>
          <a:blip r:embed="rId8"/>
          <a:stretch>
            <a:fillRect/>
          </a:stretch>
        </p:blipFill>
        <p:spPr>
          <a:xfrm>
            <a:off x="8525648" y="119619"/>
            <a:ext cx="521912" cy="738337"/>
          </a:xfrm>
          <a:prstGeom prst="rect">
            <a:avLst/>
          </a:prstGeom>
        </p:spPr>
      </p:pic>
      <p:pic>
        <p:nvPicPr>
          <p:cNvPr id="11" name="Picture 12">
            <a:extLst>
              <a:ext uri="{FF2B5EF4-FFF2-40B4-BE49-F238E27FC236}">
                <a16:creationId xmlns:a16="http://schemas.microsoft.com/office/drawing/2014/main" id="{1218E90A-F220-446F-A4F0-2DB3E108E270}"/>
              </a:ext>
            </a:extLst>
          </p:cNvPr>
          <p:cNvPicPr>
            <a:picLocks noChangeAspect="1"/>
          </p:cNvPicPr>
          <p:nvPr/>
        </p:nvPicPr>
        <p:blipFill>
          <a:blip r:embed="rId9"/>
          <a:stretch>
            <a:fillRect/>
          </a:stretch>
        </p:blipFill>
        <p:spPr>
          <a:xfrm>
            <a:off x="7674601" y="4786490"/>
            <a:ext cx="1372960" cy="2882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44"/>
          <p:cNvSpPr txBox="1">
            <a:spLocks noGrp="1"/>
          </p:cNvSpPr>
          <p:nvPr>
            <p:ph type="title"/>
          </p:nvPr>
        </p:nvSpPr>
        <p:spPr>
          <a:xfrm>
            <a:off x="52404" y="720536"/>
            <a:ext cx="7704000" cy="572700"/>
          </a:xfrm>
          <a:prstGeom prst="rect">
            <a:avLst/>
          </a:prstGeom>
        </p:spPr>
        <p:txBody>
          <a:bodyPr spcFirstLastPara="1" wrap="square" lIns="91425" tIns="91425" rIns="91425" bIns="91425" anchor="t" anchorCtr="0">
            <a:noAutofit/>
          </a:bodyPr>
          <a:lstStyle/>
          <a:p>
            <a:pPr lvl="0"/>
            <a:r>
              <a:rPr lang="en-US" dirty="0">
                <a:solidFill>
                  <a:schemeClr val="tx2">
                    <a:lumMod val="50000"/>
                  </a:schemeClr>
                </a:solidFill>
              </a:rPr>
              <a:t>Iskar, Kamchiya and Maritsa</a:t>
            </a:r>
            <a:endParaRPr dirty="0">
              <a:solidFill>
                <a:schemeClr val="tx2">
                  <a:lumMod val="50000"/>
                </a:schemeClr>
              </a:solidFill>
            </a:endParaRPr>
          </a:p>
        </p:txBody>
      </p:sp>
      <p:sp>
        <p:nvSpPr>
          <p:cNvPr id="474" name="Google Shape;474;p44"/>
          <p:cNvSpPr txBox="1">
            <a:spLocks noGrp="1"/>
          </p:cNvSpPr>
          <p:nvPr>
            <p:ph type="subTitle" idx="1"/>
          </p:nvPr>
        </p:nvSpPr>
        <p:spPr>
          <a:xfrm>
            <a:off x="1799730" y="1390681"/>
            <a:ext cx="5356445" cy="798600"/>
          </a:xfrm>
          <a:prstGeom prst="rect">
            <a:avLst/>
          </a:prstGeom>
        </p:spPr>
        <p:txBody>
          <a:bodyPr spcFirstLastPara="1" wrap="square" lIns="91425" tIns="91425" rIns="91425" bIns="91425" anchor="t" anchorCtr="0">
            <a:noAutofit/>
          </a:bodyPr>
          <a:lstStyle/>
          <a:p>
            <a:pPr marL="0" lvl="0" indent="0"/>
            <a:r>
              <a:rPr lang="en-US" sz="1800" dirty="0"/>
              <a:t>Iskar is the longest river in Bulgaria and it flows from Rila then flows into the Danube.</a:t>
            </a:r>
            <a:br>
              <a:rPr lang="en-US" sz="1800" dirty="0"/>
            </a:br>
            <a:r>
              <a:rPr lang="en-US" sz="1800" dirty="0"/>
              <a:t>Kamchiya is the longest Black sea region river(its beginning is from the river Golyama Kamchiya)</a:t>
            </a:r>
            <a:br>
              <a:rPr lang="en-US" sz="1800" dirty="0"/>
            </a:br>
            <a:r>
              <a:rPr lang="en-US" sz="1800" dirty="0"/>
              <a:t>Maritsa is the largest catchment basin in Bulgaria and originates from the Maric Lakes.</a:t>
            </a:r>
            <a:br>
              <a:rPr lang="en-US" sz="1800" dirty="0"/>
            </a:br>
            <a:endParaRPr sz="1800" dirty="0"/>
          </a:p>
        </p:txBody>
      </p:sp>
      <p:pic>
        <p:nvPicPr>
          <p:cNvPr id="15" name="Google Shape;2342;p71"/>
          <p:cNvPicPr preferRelativeResize="0"/>
          <p:nvPr/>
        </p:nvPicPr>
        <p:blipFill>
          <a:blip r:embed="rId3">
            <a:alphaModFix/>
          </a:blip>
          <a:stretch>
            <a:fillRect/>
          </a:stretch>
        </p:blipFill>
        <p:spPr>
          <a:xfrm>
            <a:off x="6716727" y="230636"/>
            <a:ext cx="1808922" cy="1181569"/>
          </a:xfrm>
          <a:prstGeom prst="rect">
            <a:avLst/>
          </a:prstGeom>
          <a:noFill/>
          <a:ln>
            <a:noFill/>
          </a:ln>
        </p:spPr>
      </p:pic>
      <p:sp>
        <p:nvSpPr>
          <p:cNvPr id="16" name="Google Shape;288;p39"/>
          <p:cNvSpPr txBox="1">
            <a:spLocks/>
          </p:cNvSpPr>
          <p:nvPr/>
        </p:nvSpPr>
        <p:spPr>
          <a:xfrm flipH="1">
            <a:off x="6953781" y="197448"/>
            <a:ext cx="1407300" cy="841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4800" dirty="0">
                <a:solidFill>
                  <a:schemeClr val="bg1"/>
                </a:solidFill>
              </a:rPr>
              <a:t>04</a:t>
            </a:r>
          </a:p>
        </p:txBody>
      </p:sp>
      <p:pic>
        <p:nvPicPr>
          <p:cNvPr id="6"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8" name="Picture 10">
            <a:extLst>
              <a:ext uri="{FF2B5EF4-FFF2-40B4-BE49-F238E27FC236}">
                <a16:creationId xmlns:a16="http://schemas.microsoft.com/office/drawing/2014/main" id="{F58E8E8B-C513-4C80-A546-A917582C2493}"/>
              </a:ext>
            </a:extLst>
          </p:cNvPr>
          <p:cNvPicPr>
            <a:picLocks noChangeAspect="1"/>
          </p:cNvPicPr>
          <p:nvPr/>
        </p:nvPicPr>
        <p:blipFill>
          <a:blip r:embed="rId6"/>
          <a:stretch>
            <a:fillRect/>
          </a:stretch>
        </p:blipFill>
        <p:spPr>
          <a:xfrm>
            <a:off x="8525649" y="77463"/>
            <a:ext cx="521912" cy="738337"/>
          </a:xfrm>
          <a:prstGeom prst="rect">
            <a:avLst/>
          </a:prstGeom>
        </p:spPr>
      </p:pic>
      <p:pic>
        <p:nvPicPr>
          <p:cNvPr id="9" name="Picture 12">
            <a:extLst>
              <a:ext uri="{FF2B5EF4-FFF2-40B4-BE49-F238E27FC236}">
                <a16:creationId xmlns:a16="http://schemas.microsoft.com/office/drawing/2014/main" id="{1218E90A-F220-446F-A4F0-2DB3E108E270}"/>
              </a:ext>
            </a:extLst>
          </p:cNvPr>
          <p:cNvPicPr>
            <a:picLocks noChangeAspect="1"/>
          </p:cNvPicPr>
          <p:nvPr/>
        </p:nvPicPr>
        <p:blipFill>
          <a:blip r:embed="rId7"/>
          <a:stretch>
            <a:fillRect/>
          </a:stretch>
        </p:blipFill>
        <p:spPr>
          <a:xfrm>
            <a:off x="7674601" y="4786490"/>
            <a:ext cx="1372960" cy="2882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pic>
        <p:nvPicPr>
          <p:cNvPr id="647" name="Google Shape;647;p46"/>
          <p:cNvPicPr preferRelativeResize="0"/>
          <p:nvPr/>
        </p:nvPicPr>
        <p:blipFill>
          <a:blip r:embed="rId3">
            <a:alphaModFix/>
          </a:blip>
          <a:stretch>
            <a:fillRect/>
          </a:stretch>
        </p:blipFill>
        <p:spPr>
          <a:xfrm flipH="1">
            <a:off x="619876" y="745460"/>
            <a:ext cx="4856199" cy="3400279"/>
          </a:xfrm>
          <a:prstGeom prst="rect">
            <a:avLst/>
          </a:prstGeom>
          <a:noFill/>
          <a:ln>
            <a:noFill/>
          </a:ln>
        </p:spPr>
      </p:pic>
      <p:pic>
        <p:nvPicPr>
          <p:cNvPr id="648" name="Google Shape;648;p46"/>
          <p:cNvPicPr preferRelativeResize="0"/>
          <p:nvPr/>
        </p:nvPicPr>
        <p:blipFill rotWithShape="1">
          <a:blip r:embed="rId4">
            <a:alphaModFix/>
          </a:blip>
          <a:srcRect r="-1698"/>
          <a:stretch/>
        </p:blipFill>
        <p:spPr>
          <a:xfrm>
            <a:off x="4943225" y="539500"/>
            <a:ext cx="3784875" cy="1438100"/>
          </a:xfrm>
          <a:prstGeom prst="rect">
            <a:avLst/>
          </a:prstGeom>
          <a:noFill/>
          <a:ln>
            <a:noFill/>
          </a:ln>
        </p:spPr>
      </p:pic>
      <p:sp>
        <p:nvSpPr>
          <p:cNvPr id="649" name="Google Shape;649;p46"/>
          <p:cNvSpPr txBox="1">
            <a:spLocks noGrp="1"/>
          </p:cNvSpPr>
          <p:nvPr>
            <p:ph type="title"/>
          </p:nvPr>
        </p:nvSpPr>
        <p:spPr>
          <a:xfrm>
            <a:off x="-76279" y="3122916"/>
            <a:ext cx="5824438" cy="841800"/>
          </a:xfrm>
          <a:prstGeom prst="rect">
            <a:avLst/>
          </a:prstGeom>
        </p:spPr>
        <p:txBody>
          <a:bodyPr spcFirstLastPara="1" wrap="square" lIns="91425" tIns="91425" rIns="91425" bIns="91425" anchor="ctr" anchorCtr="0">
            <a:noAutofit/>
          </a:bodyPr>
          <a:lstStyle/>
          <a:p>
            <a:pPr lvl="0"/>
            <a:r>
              <a:rPr lang="en-US" dirty="0"/>
              <a:t>River Veleka, Struma, Mest</a:t>
            </a:r>
            <a:endParaRPr dirty="0"/>
          </a:p>
        </p:txBody>
      </p:sp>
      <p:sp>
        <p:nvSpPr>
          <p:cNvPr id="650" name="Google Shape;650;p46"/>
          <p:cNvSpPr txBox="1">
            <a:spLocks noGrp="1"/>
          </p:cNvSpPr>
          <p:nvPr>
            <p:ph type="title" idx="2"/>
          </p:nvPr>
        </p:nvSpPr>
        <p:spPr>
          <a:xfrm>
            <a:off x="1062325" y="1589875"/>
            <a:ext cx="14073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05</a:t>
            </a:r>
            <a:endParaRPr dirty="0"/>
          </a:p>
        </p:txBody>
      </p:sp>
      <p:pic>
        <p:nvPicPr>
          <p:cNvPr id="652" name="Google Shape;652;p46"/>
          <p:cNvPicPr preferRelativeResize="0"/>
          <p:nvPr/>
        </p:nvPicPr>
        <p:blipFill>
          <a:blip r:embed="rId5">
            <a:alphaModFix/>
          </a:blip>
          <a:stretch>
            <a:fillRect/>
          </a:stretch>
        </p:blipFill>
        <p:spPr>
          <a:xfrm>
            <a:off x="6856921" y="628400"/>
            <a:ext cx="1642600" cy="906250"/>
          </a:xfrm>
          <a:prstGeom prst="rect">
            <a:avLst/>
          </a:prstGeom>
          <a:noFill/>
          <a:ln>
            <a:noFill/>
          </a:ln>
        </p:spPr>
      </p:pic>
      <p:pic>
        <p:nvPicPr>
          <p:cNvPr id="653" name="Google Shape;653;p46"/>
          <p:cNvPicPr preferRelativeResize="0"/>
          <p:nvPr/>
        </p:nvPicPr>
        <p:blipFill>
          <a:blip r:embed="rId6">
            <a:alphaModFix/>
          </a:blip>
          <a:stretch>
            <a:fillRect/>
          </a:stretch>
        </p:blipFill>
        <p:spPr>
          <a:xfrm>
            <a:off x="7057038" y="2465950"/>
            <a:ext cx="1914525" cy="1895475"/>
          </a:xfrm>
          <a:prstGeom prst="rect">
            <a:avLst/>
          </a:prstGeom>
          <a:noFill/>
          <a:ln>
            <a:noFill/>
          </a:ln>
        </p:spPr>
      </p:pic>
      <p:pic>
        <p:nvPicPr>
          <p:cNvPr id="8"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9"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10" name="Picture 10">
            <a:extLst>
              <a:ext uri="{FF2B5EF4-FFF2-40B4-BE49-F238E27FC236}">
                <a16:creationId xmlns:a16="http://schemas.microsoft.com/office/drawing/2014/main" id="{F58E8E8B-C513-4C80-A546-A917582C2493}"/>
              </a:ext>
            </a:extLst>
          </p:cNvPr>
          <p:cNvPicPr>
            <a:picLocks noChangeAspect="1"/>
          </p:cNvPicPr>
          <p:nvPr/>
        </p:nvPicPr>
        <p:blipFill>
          <a:blip r:embed="rId9"/>
          <a:stretch>
            <a:fillRect/>
          </a:stretch>
        </p:blipFill>
        <p:spPr>
          <a:xfrm>
            <a:off x="8525648" y="119619"/>
            <a:ext cx="521912" cy="738337"/>
          </a:xfrm>
          <a:prstGeom prst="rect">
            <a:avLst/>
          </a:prstGeom>
        </p:spPr>
      </p:pic>
      <p:pic>
        <p:nvPicPr>
          <p:cNvPr id="11" name="Picture 12">
            <a:extLst>
              <a:ext uri="{FF2B5EF4-FFF2-40B4-BE49-F238E27FC236}">
                <a16:creationId xmlns:a16="http://schemas.microsoft.com/office/drawing/2014/main" id="{1218E90A-F220-446F-A4F0-2DB3E108E270}"/>
              </a:ext>
            </a:extLst>
          </p:cNvPr>
          <p:cNvPicPr>
            <a:picLocks noChangeAspect="1"/>
          </p:cNvPicPr>
          <p:nvPr/>
        </p:nvPicPr>
        <p:blipFill>
          <a:blip r:embed="rId10"/>
          <a:stretch>
            <a:fillRect/>
          </a:stretch>
        </p:blipFill>
        <p:spPr>
          <a:xfrm>
            <a:off x="7674601" y="4786490"/>
            <a:ext cx="1372960" cy="2882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3" name="Title 2"/>
          <p:cNvSpPr txBox="1">
            <a:spLocks noGrp="1"/>
          </p:cNvSpPr>
          <p:nvPr>
            <p:ph type="title"/>
          </p:nvPr>
        </p:nvSpPr>
        <p:spPr>
          <a:xfrm>
            <a:off x="2153202" y="2173426"/>
            <a:ext cx="5373688" cy="1749425"/>
          </a:xfrm>
          <a:prstGeom prst="rect">
            <a:avLst/>
          </a:prstGeom>
          <a:noFill/>
        </p:spPr>
        <p:txBody>
          <a:bodyPr wrap="square" rtlCol="0">
            <a:spAutoFit/>
          </a:bodyPr>
          <a:lstStyle/>
          <a:p>
            <a:r>
              <a:rPr lang="en-US" sz="2000" dirty="0"/>
              <a:t>Veleka flows from Strandzha and flows into Black sea</a:t>
            </a:r>
            <a:br>
              <a:rPr lang="en-US" sz="2000" dirty="0"/>
            </a:br>
            <a:r>
              <a:rPr lang="en-US" sz="2000" dirty="0"/>
              <a:t>Mesta flows from Rila and creates the breach Momina klisoura.</a:t>
            </a:r>
            <a:br>
              <a:rPr lang="en-US" sz="2000" dirty="0"/>
            </a:br>
            <a:r>
              <a:rPr lang="en-US" sz="2000" dirty="0"/>
              <a:t>Struma flows from Vitosha.</a:t>
            </a:r>
            <a:r>
              <a:rPr lang="en-US" dirty="0"/>
              <a:t/>
            </a:r>
            <a:br>
              <a:rPr lang="en-US" dirty="0"/>
            </a:br>
            <a:endParaRPr lang="bg-BG" dirty="0"/>
          </a:p>
        </p:txBody>
      </p:sp>
      <p:pic>
        <p:nvPicPr>
          <p:cNvPr id="4"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5"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6" name="Picture 10">
            <a:extLst>
              <a:ext uri="{FF2B5EF4-FFF2-40B4-BE49-F238E27FC236}">
                <a16:creationId xmlns:a16="http://schemas.microsoft.com/office/drawing/2014/main" id="{F58E8E8B-C513-4C80-A546-A917582C2493}"/>
              </a:ext>
            </a:extLst>
          </p:cNvPr>
          <p:cNvPicPr>
            <a:picLocks noChangeAspect="1"/>
          </p:cNvPicPr>
          <p:nvPr/>
        </p:nvPicPr>
        <p:blipFill>
          <a:blip r:embed="rId5"/>
          <a:stretch>
            <a:fillRect/>
          </a:stretch>
        </p:blipFill>
        <p:spPr>
          <a:xfrm>
            <a:off x="8525648" y="119619"/>
            <a:ext cx="521912" cy="738337"/>
          </a:xfrm>
          <a:prstGeom prst="rect">
            <a:avLst/>
          </a:prstGeom>
        </p:spPr>
      </p:pic>
      <p:pic>
        <p:nvPicPr>
          <p:cNvPr id="7" name="Picture 12">
            <a:extLst>
              <a:ext uri="{FF2B5EF4-FFF2-40B4-BE49-F238E27FC236}">
                <a16:creationId xmlns:a16="http://schemas.microsoft.com/office/drawing/2014/main" id="{1218E90A-F220-446F-A4F0-2DB3E108E270}"/>
              </a:ext>
            </a:extLst>
          </p:cNvPr>
          <p:cNvPicPr>
            <a:picLocks noChangeAspect="1"/>
          </p:cNvPicPr>
          <p:nvPr/>
        </p:nvPicPr>
        <p:blipFill>
          <a:blip r:embed="rId6"/>
          <a:stretch>
            <a:fillRect/>
          </a:stretch>
        </p:blipFill>
        <p:spPr>
          <a:xfrm>
            <a:off x="7674601" y="4786490"/>
            <a:ext cx="1372960" cy="288296"/>
          </a:xfrm>
          <a:prstGeom prst="rect">
            <a:avLst/>
          </a:prstGeom>
        </p:spPr>
      </p:pic>
    </p:spTree>
    <p:extLst>
      <p:ext uri="{BB962C8B-B14F-4D97-AF65-F5344CB8AC3E}">
        <p14:creationId xmlns:p14="http://schemas.microsoft.com/office/powerpoint/2010/main" val="1542694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412" name="Google Shape;412;p41"/>
          <p:cNvPicPr preferRelativeResize="0"/>
          <p:nvPr/>
        </p:nvPicPr>
        <p:blipFill>
          <a:blip r:embed="rId3">
            <a:alphaModFix/>
          </a:blip>
          <a:stretch>
            <a:fillRect/>
          </a:stretch>
        </p:blipFill>
        <p:spPr>
          <a:xfrm>
            <a:off x="0" y="0"/>
            <a:ext cx="2632626" cy="1017150"/>
          </a:xfrm>
          <a:prstGeom prst="rect">
            <a:avLst/>
          </a:prstGeom>
          <a:noFill/>
          <a:ln>
            <a:noFill/>
          </a:ln>
        </p:spPr>
      </p:pic>
      <p:pic>
        <p:nvPicPr>
          <p:cNvPr id="1028" name="Picture 4" descr="File:PrincipalesRíosDeBulgaria.svg - Wikimedia Comm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9212" y="765254"/>
            <a:ext cx="4757448" cy="35019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5"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6" name="Picture 10">
            <a:extLst>
              <a:ext uri="{FF2B5EF4-FFF2-40B4-BE49-F238E27FC236}">
                <a16:creationId xmlns:a16="http://schemas.microsoft.com/office/drawing/2014/main" id="{F58E8E8B-C513-4C80-A546-A917582C2493}"/>
              </a:ext>
            </a:extLst>
          </p:cNvPr>
          <p:cNvPicPr>
            <a:picLocks noChangeAspect="1"/>
          </p:cNvPicPr>
          <p:nvPr/>
        </p:nvPicPr>
        <p:blipFill>
          <a:blip r:embed="rId7"/>
          <a:stretch>
            <a:fillRect/>
          </a:stretch>
        </p:blipFill>
        <p:spPr>
          <a:xfrm>
            <a:off x="8525648" y="119619"/>
            <a:ext cx="521912" cy="738337"/>
          </a:xfrm>
          <a:prstGeom prst="rect">
            <a:avLst/>
          </a:prstGeom>
        </p:spPr>
      </p:pic>
      <p:pic>
        <p:nvPicPr>
          <p:cNvPr id="7" name="Picture 12">
            <a:extLst>
              <a:ext uri="{FF2B5EF4-FFF2-40B4-BE49-F238E27FC236}">
                <a16:creationId xmlns:a16="http://schemas.microsoft.com/office/drawing/2014/main" id="{1218E90A-F220-446F-A4F0-2DB3E108E270}"/>
              </a:ext>
            </a:extLst>
          </p:cNvPr>
          <p:cNvPicPr>
            <a:picLocks noChangeAspect="1"/>
          </p:cNvPicPr>
          <p:nvPr/>
        </p:nvPicPr>
        <p:blipFill>
          <a:blip r:embed="rId8"/>
          <a:stretch>
            <a:fillRect/>
          </a:stretch>
        </p:blipFill>
        <p:spPr>
          <a:xfrm>
            <a:off x="7674601" y="4786490"/>
            <a:ext cx="1372960" cy="288296"/>
          </a:xfrm>
          <a:prstGeom prst="rect">
            <a:avLst/>
          </a:prstGeom>
        </p:spPr>
      </p:pic>
    </p:spTree>
    <p:extLst>
      <p:ext uri="{BB962C8B-B14F-4D97-AF65-F5344CB8AC3E}">
        <p14:creationId xmlns:p14="http://schemas.microsoft.com/office/powerpoint/2010/main" val="3215473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pic>
        <p:nvPicPr>
          <p:cNvPr id="1073" name="Google Shape;1073;p66"/>
          <p:cNvPicPr preferRelativeResize="0"/>
          <p:nvPr/>
        </p:nvPicPr>
        <p:blipFill>
          <a:blip r:embed="rId3">
            <a:alphaModFix/>
          </a:blip>
          <a:stretch>
            <a:fillRect/>
          </a:stretch>
        </p:blipFill>
        <p:spPr>
          <a:xfrm>
            <a:off x="151000" y="1269799"/>
            <a:ext cx="2427525" cy="937950"/>
          </a:xfrm>
          <a:prstGeom prst="rect">
            <a:avLst/>
          </a:prstGeom>
          <a:noFill/>
          <a:ln>
            <a:noFill/>
          </a:ln>
        </p:spPr>
      </p:pic>
      <p:pic>
        <p:nvPicPr>
          <p:cNvPr id="1075" name="Google Shape;1075;p66"/>
          <p:cNvPicPr preferRelativeResize="0"/>
          <p:nvPr/>
        </p:nvPicPr>
        <p:blipFill>
          <a:blip r:embed="rId4">
            <a:alphaModFix/>
          </a:blip>
          <a:stretch>
            <a:fillRect/>
          </a:stretch>
        </p:blipFill>
        <p:spPr>
          <a:xfrm>
            <a:off x="315000" y="3551452"/>
            <a:ext cx="1887447" cy="1041350"/>
          </a:xfrm>
          <a:prstGeom prst="rect">
            <a:avLst/>
          </a:prstGeom>
          <a:noFill/>
          <a:ln>
            <a:noFill/>
          </a:ln>
        </p:spPr>
      </p:pic>
      <p:sp>
        <p:nvSpPr>
          <p:cNvPr id="11" name="Google Shape;1126;p69"/>
          <p:cNvSpPr txBox="1">
            <a:spLocks noGrp="1"/>
          </p:cNvSpPr>
          <p:nvPr>
            <p:ph type="title"/>
          </p:nvPr>
        </p:nvSpPr>
        <p:spPr>
          <a:xfrm>
            <a:off x="1002223" y="1634661"/>
            <a:ext cx="7702550" cy="573088"/>
          </a:xfrm>
          <a:prstGeom prst="rect">
            <a:avLst/>
          </a:prstGeom>
        </p:spPr>
        <p:txBody>
          <a:bodyPr spcFirstLastPara="1" wrap="square" lIns="91425" tIns="91425" rIns="91425" bIns="91425" anchor="ctr" anchorCtr="0">
            <a:noAutofit/>
          </a:bodyPr>
          <a:lstStyle/>
          <a:p>
            <a:pPr lvl="0"/>
            <a:r>
              <a:rPr lang="en-US" sz="6000" dirty="0"/>
              <a:t>Natural lakes</a:t>
            </a:r>
            <a:endParaRPr sz="6000" dirty="0"/>
          </a:p>
        </p:txBody>
      </p:sp>
      <p:pic>
        <p:nvPicPr>
          <p:cNvPr id="12" name="Google Shape;2342;p71"/>
          <p:cNvPicPr preferRelativeResize="0"/>
          <p:nvPr/>
        </p:nvPicPr>
        <p:blipFill>
          <a:blip r:embed="rId5">
            <a:alphaModFix/>
          </a:blip>
          <a:stretch>
            <a:fillRect/>
          </a:stretch>
        </p:blipFill>
        <p:spPr>
          <a:xfrm>
            <a:off x="6811618" y="141178"/>
            <a:ext cx="2208098" cy="1434314"/>
          </a:xfrm>
          <a:prstGeom prst="rect">
            <a:avLst/>
          </a:prstGeom>
          <a:noFill/>
          <a:ln>
            <a:noFill/>
          </a:ln>
        </p:spPr>
      </p:pic>
      <p:sp>
        <p:nvSpPr>
          <p:cNvPr id="13" name="Google Shape;650;p46"/>
          <p:cNvSpPr txBox="1">
            <a:spLocks/>
          </p:cNvSpPr>
          <p:nvPr/>
        </p:nvSpPr>
        <p:spPr>
          <a:xfrm>
            <a:off x="7297473" y="141178"/>
            <a:ext cx="1407300" cy="841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4000" dirty="0">
                <a:solidFill>
                  <a:schemeClr val="bg1"/>
                </a:solidFill>
              </a:rPr>
              <a:t>06</a:t>
            </a:r>
          </a:p>
        </p:txBody>
      </p:sp>
      <p:sp>
        <p:nvSpPr>
          <p:cNvPr id="2" name="Rectangle 1"/>
          <p:cNvSpPr/>
          <p:nvPr/>
        </p:nvSpPr>
        <p:spPr>
          <a:xfrm>
            <a:off x="2202447" y="2855844"/>
            <a:ext cx="5161722" cy="646331"/>
          </a:xfrm>
          <a:prstGeom prst="rect">
            <a:avLst/>
          </a:prstGeom>
        </p:spPr>
        <p:txBody>
          <a:bodyPr wrap="square">
            <a:spAutoFit/>
          </a:bodyPr>
          <a:lstStyle/>
          <a:p>
            <a:pPr algn="ctr"/>
            <a:r>
              <a:rPr lang="en-US" sz="1800" dirty="0">
                <a:solidFill>
                  <a:srgbClr val="333333"/>
                </a:solidFill>
                <a:latin typeface="Open Sans"/>
              </a:rPr>
              <a:t>In Bulgaria there are over 400 lakes but they are not big.</a:t>
            </a:r>
            <a:endParaRPr lang="bg-BG" sz="1800" dirty="0"/>
          </a:p>
        </p:txBody>
      </p:sp>
      <p:pic>
        <p:nvPicPr>
          <p:cNvPr id="8"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9"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10" name="Picture 10">
            <a:extLst>
              <a:ext uri="{FF2B5EF4-FFF2-40B4-BE49-F238E27FC236}">
                <a16:creationId xmlns:a16="http://schemas.microsoft.com/office/drawing/2014/main" id="{F58E8E8B-C513-4C80-A546-A917582C2493}"/>
              </a:ext>
            </a:extLst>
          </p:cNvPr>
          <p:cNvPicPr>
            <a:picLocks noChangeAspect="1"/>
          </p:cNvPicPr>
          <p:nvPr/>
        </p:nvPicPr>
        <p:blipFill>
          <a:blip r:embed="rId8"/>
          <a:stretch>
            <a:fillRect/>
          </a:stretch>
        </p:blipFill>
        <p:spPr>
          <a:xfrm>
            <a:off x="8525648" y="119619"/>
            <a:ext cx="521912" cy="738337"/>
          </a:xfrm>
          <a:prstGeom prst="rect">
            <a:avLst/>
          </a:prstGeom>
        </p:spPr>
      </p:pic>
      <p:pic>
        <p:nvPicPr>
          <p:cNvPr id="14" name="Picture 12">
            <a:extLst>
              <a:ext uri="{FF2B5EF4-FFF2-40B4-BE49-F238E27FC236}">
                <a16:creationId xmlns:a16="http://schemas.microsoft.com/office/drawing/2014/main" id="{1218E90A-F220-446F-A4F0-2DB3E108E270}"/>
              </a:ext>
            </a:extLst>
          </p:cNvPr>
          <p:cNvPicPr>
            <a:picLocks noChangeAspect="1"/>
          </p:cNvPicPr>
          <p:nvPr/>
        </p:nvPicPr>
        <p:blipFill>
          <a:blip r:embed="rId9"/>
          <a:stretch>
            <a:fillRect/>
          </a:stretch>
        </p:blipFill>
        <p:spPr>
          <a:xfrm>
            <a:off x="7674601" y="4786490"/>
            <a:ext cx="1372960" cy="2882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pic>
        <p:nvPicPr>
          <p:cNvPr id="647" name="Google Shape;647;p46"/>
          <p:cNvPicPr preferRelativeResize="0"/>
          <p:nvPr/>
        </p:nvPicPr>
        <p:blipFill>
          <a:blip r:embed="rId3">
            <a:alphaModFix/>
          </a:blip>
          <a:stretch>
            <a:fillRect/>
          </a:stretch>
        </p:blipFill>
        <p:spPr>
          <a:xfrm flipH="1">
            <a:off x="1028118" y="119619"/>
            <a:ext cx="3660576" cy="2359678"/>
          </a:xfrm>
          <a:prstGeom prst="rect">
            <a:avLst/>
          </a:prstGeom>
          <a:noFill/>
          <a:ln>
            <a:noFill/>
          </a:ln>
        </p:spPr>
      </p:pic>
      <p:sp>
        <p:nvSpPr>
          <p:cNvPr id="649" name="Google Shape;649;p46"/>
          <p:cNvSpPr txBox="1">
            <a:spLocks noGrp="1"/>
          </p:cNvSpPr>
          <p:nvPr>
            <p:ph type="title"/>
          </p:nvPr>
        </p:nvSpPr>
        <p:spPr>
          <a:xfrm>
            <a:off x="3912625" y="940904"/>
            <a:ext cx="4939827" cy="651672"/>
          </a:xfrm>
          <a:prstGeom prst="rect">
            <a:avLst/>
          </a:prstGeom>
        </p:spPr>
        <p:txBody>
          <a:bodyPr spcFirstLastPara="1" wrap="square" lIns="91425" tIns="91425" rIns="91425" bIns="91425" anchor="ctr" anchorCtr="0">
            <a:noAutofit/>
          </a:bodyPr>
          <a:lstStyle/>
          <a:p>
            <a:pPr lvl="0"/>
            <a:r>
              <a:rPr lang="en-US"/>
              <a:t>Glacial and coastal lakes</a:t>
            </a:r>
            <a:endParaRPr dirty="0"/>
          </a:p>
        </p:txBody>
      </p:sp>
      <p:sp>
        <p:nvSpPr>
          <p:cNvPr id="650" name="Google Shape;650;p46"/>
          <p:cNvSpPr txBox="1">
            <a:spLocks noGrp="1"/>
          </p:cNvSpPr>
          <p:nvPr>
            <p:ph type="title" idx="2"/>
          </p:nvPr>
        </p:nvSpPr>
        <p:spPr>
          <a:xfrm>
            <a:off x="1385105" y="664667"/>
            <a:ext cx="1044771" cy="673074"/>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dirty="0"/>
              <a:t>07</a:t>
            </a:r>
            <a:endParaRPr sz="4800" dirty="0"/>
          </a:p>
        </p:txBody>
      </p:sp>
      <p:pic>
        <p:nvPicPr>
          <p:cNvPr id="653" name="Google Shape;653;p46"/>
          <p:cNvPicPr preferRelativeResize="0"/>
          <p:nvPr/>
        </p:nvPicPr>
        <p:blipFill>
          <a:blip r:embed="rId4">
            <a:alphaModFix/>
          </a:blip>
          <a:stretch>
            <a:fillRect/>
          </a:stretch>
        </p:blipFill>
        <p:spPr>
          <a:xfrm>
            <a:off x="7057038" y="2465950"/>
            <a:ext cx="1914525" cy="1895475"/>
          </a:xfrm>
          <a:prstGeom prst="rect">
            <a:avLst/>
          </a:prstGeom>
          <a:noFill/>
          <a:ln>
            <a:noFill/>
          </a:ln>
        </p:spPr>
      </p:pic>
      <p:sp>
        <p:nvSpPr>
          <p:cNvPr id="2" name="Rectangle 1"/>
          <p:cNvSpPr/>
          <p:nvPr/>
        </p:nvSpPr>
        <p:spPr>
          <a:xfrm>
            <a:off x="318052" y="2730209"/>
            <a:ext cx="5088834" cy="1631216"/>
          </a:xfrm>
          <a:prstGeom prst="rect">
            <a:avLst/>
          </a:prstGeom>
        </p:spPr>
        <p:txBody>
          <a:bodyPr wrap="square">
            <a:spAutoFit/>
          </a:bodyPr>
          <a:lstStyle/>
          <a:p>
            <a:r>
              <a:rPr lang="en-US" sz="2000" dirty="0">
                <a:solidFill>
                  <a:srgbClr val="333333"/>
                </a:solidFill>
                <a:latin typeface="Open Sans"/>
              </a:rPr>
              <a:t>The glacial lakes are in the trough-shaped valleys of Rila and Northern Pirin. The coastal lakes-lagoons (Poluri Lake, Aleppo Lake and etc.) and estuaries (Varna Lake, Burgas Lake and etc.)</a:t>
            </a:r>
            <a:endParaRPr lang="bg-BG" sz="2000" dirty="0"/>
          </a:p>
        </p:txBody>
      </p:sp>
      <p:pic>
        <p:nvPicPr>
          <p:cNvPr id="7"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8"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9" name="Picture 10">
            <a:extLst>
              <a:ext uri="{FF2B5EF4-FFF2-40B4-BE49-F238E27FC236}">
                <a16:creationId xmlns:a16="http://schemas.microsoft.com/office/drawing/2014/main" id="{F58E8E8B-C513-4C80-A546-A917582C2493}"/>
              </a:ext>
            </a:extLst>
          </p:cNvPr>
          <p:cNvPicPr>
            <a:picLocks noChangeAspect="1"/>
          </p:cNvPicPr>
          <p:nvPr/>
        </p:nvPicPr>
        <p:blipFill>
          <a:blip r:embed="rId7"/>
          <a:stretch>
            <a:fillRect/>
          </a:stretch>
        </p:blipFill>
        <p:spPr>
          <a:xfrm>
            <a:off x="8525648" y="119619"/>
            <a:ext cx="521912" cy="738337"/>
          </a:xfrm>
          <a:prstGeom prst="rect">
            <a:avLst/>
          </a:prstGeom>
        </p:spPr>
      </p:pic>
      <p:pic>
        <p:nvPicPr>
          <p:cNvPr id="10" name="Picture 12">
            <a:extLst>
              <a:ext uri="{FF2B5EF4-FFF2-40B4-BE49-F238E27FC236}">
                <a16:creationId xmlns:a16="http://schemas.microsoft.com/office/drawing/2014/main" id="{1218E90A-F220-446F-A4F0-2DB3E108E270}"/>
              </a:ext>
            </a:extLst>
          </p:cNvPr>
          <p:cNvPicPr>
            <a:picLocks noChangeAspect="1"/>
          </p:cNvPicPr>
          <p:nvPr/>
        </p:nvPicPr>
        <p:blipFill>
          <a:blip r:embed="rId8"/>
          <a:stretch>
            <a:fillRect/>
          </a:stretch>
        </p:blipFill>
        <p:spPr>
          <a:xfrm>
            <a:off x="7674601" y="4786490"/>
            <a:ext cx="1372960" cy="288296"/>
          </a:xfrm>
          <a:prstGeom prst="rect">
            <a:avLst/>
          </a:prstGeom>
        </p:spPr>
      </p:pic>
    </p:spTree>
    <p:extLst>
      <p:ext uri="{BB962C8B-B14F-4D97-AF65-F5344CB8AC3E}">
        <p14:creationId xmlns:p14="http://schemas.microsoft.com/office/powerpoint/2010/main" val="2371083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39"/>
          <p:cNvPicPr preferRelativeResize="0"/>
          <p:nvPr/>
        </p:nvPicPr>
        <p:blipFill>
          <a:blip r:embed="rId3">
            <a:alphaModFix/>
          </a:blip>
          <a:stretch>
            <a:fillRect/>
          </a:stretch>
        </p:blipFill>
        <p:spPr>
          <a:xfrm>
            <a:off x="4538871" y="-152068"/>
            <a:ext cx="4512364" cy="2778379"/>
          </a:xfrm>
          <a:prstGeom prst="rect">
            <a:avLst/>
          </a:prstGeom>
          <a:noFill/>
          <a:ln>
            <a:noFill/>
          </a:ln>
        </p:spPr>
      </p:pic>
      <p:sp>
        <p:nvSpPr>
          <p:cNvPr id="287" name="Google Shape;287;p39"/>
          <p:cNvSpPr txBox="1">
            <a:spLocks noGrp="1"/>
          </p:cNvSpPr>
          <p:nvPr>
            <p:ph type="title"/>
          </p:nvPr>
        </p:nvSpPr>
        <p:spPr>
          <a:xfrm>
            <a:off x="189293" y="905818"/>
            <a:ext cx="5350121" cy="800088"/>
          </a:xfrm>
          <a:prstGeom prst="rect">
            <a:avLst/>
          </a:prstGeom>
        </p:spPr>
        <p:txBody>
          <a:bodyPr spcFirstLastPara="1" wrap="square" lIns="91425" tIns="91425" rIns="91425" bIns="91425" anchor="ctr" anchorCtr="0">
            <a:noAutofit/>
          </a:bodyPr>
          <a:lstStyle/>
          <a:p>
            <a:pPr lvl="0"/>
            <a:r>
              <a:rPr lang="en-US" dirty="0"/>
              <a:t>Riparian, tectonic and karst lakes</a:t>
            </a:r>
            <a:endParaRPr dirty="0"/>
          </a:p>
        </p:txBody>
      </p:sp>
      <p:sp>
        <p:nvSpPr>
          <p:cNvPr id="288" name="Google Shape;288;p39"/>
          <p:cNvSpPr txBox="1">
            <a:spLocks noGrp="1"/>
          </p:cNvSpPr>
          <p:nvPr>
            <p:ph type="title" idx="2"/>
          </p:nvPr>
        </p:nvSpPr>
        <p:spPr>
          <a:xfrm flipH="1">
            <a:off x="7293792" y="484918"/>
            <a:ext cx="14073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08</a:t>
            </a:r>
            <a:endParaRPr dirty="0"/>
          </a:p>
        </p:txBody>
      </p:sp>
      <p:pic>
        <p:nvPicPr>
          <p:cNvPr id="290" name="Google Shape;290;p39"/>
          <p:cNvPicPr preferRelativeResize="0"/>
          <p:nvPr/>
        </p:nvPicPr>
        <p:blipFill>
          <a:blip r:embed="rId4">
            <a:alphaModFix/>
          </a:blip>
          <a:stretch>
            <a:fillRect/>
          </a:stretch>
        </p:blipFill>
        <p:spPr>
          <a:xfrm>
            <a:off x="95576" y="3862376"/>
            <a:ext cx="850225" cy="841800"/>
          </a:xfrm>
          <a:prstGeom prst="rect">
            <a:avLst/>
          </a:prstGeom>
          <a:noFill/>
          <a:ln>
            <a:noFill/>
          </a:ln>
        </p:spPr>
      </p:pic>
      <p:pic>
        <p:nvPicPr>
          <p:cNvPr id="291" name="Google Shape;291;p39"/>
          <p:cNvPicPr preferRelativeResize="0"/>
          <p:nvPr/>
        </p:nvPicPr>
        <p:blipFill>
          <a:blip r:embed="rId5">
            <a:alphaModFix/>
          </a:blip>
          <a:stretch>
            <a:fillRect/>
          </a:stretch>
        </p:blipFill>
        <p:spPr>
          <a:xfrm>
            <a:off x="4654500" y="3893107"/>
            <a:ext cx="850225" cy="1072693"/>
          </a:xfrm>
          <a:prstGeom prst="rect">
            <a:avLst/>
          </a:prstGeom>
          <a:noFill/>
          <a:ln>
            <a:noFill/>
          </a:ln>
        </p:spPr>
      </p:pic>
      <p:pic>
        <p:nvPicPr>
          <p:cNvPr id="292" name="Google Shape;292;p39"/>
          <p:cNvPicPr preferRelativeResize="0"/>
          <p:nvPr/>
        </p:nvPicPr>
        <p:blipFill>
          <a:blip r:embed="rId6">
            <a:alphaModFix/>
          </a:blip>
          <a:stretch>
            <a:fillRect/>
          </a:stretch>
        </p:blipFill>
        <p:spPr>
          <a:xfrm flipH="1">
            <a:off x="2219479" y="2626311"/>
            <a:ext cx="1289750" cy="711575"/>
          </a:xfrm>
          <a:prstGeom prst="rect">
            <a:avLst/>
          </a:prstGeom>
          <a:noFill/>
          <a:ln>
            <a:noFill/>
          </a:ln>
        </p:spPr>
      </p:pic>
      <p:pic>
        <p:nvPicPr>
          <p:cNvPr id="293" name="Google Shape;293;p39"/>
          <p:cNvPicPr preferRelativeResize="0"/>
          <p:nvPr/>
        </p:nvPicPr>
        <p:blipFill>
          <a:blip r:embed="rId7">
            <a:alphaModFix/>
          </a:blip>
          <a:stretch>
            <a:fillRect/>
          </a:stretch>
        </p:blipFill>
        <p:spPr>
          <a:xfrm>
            <a:off x="1347100" y="3996711"/>
            <a:ext cx="515125" cy="577238"/>
          </a:xfrm>
          <a:prstGeom prst="rect">
            <a:avLst/>
          </a:prstGeom>
          <a:noFill/>
          <a:ln>
            <a:noFill/>
          </a:ln>
        </p:spPr>
      </p:pic>
      <p:pic>
        <p:nvPicPr>
          <p:cNvPr id="9"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10"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11" name="Picture 10">
            <a:extLst>
              <a:ext uri="{FF2B5EF4-FFF2-40B4-BE49-F238E27FC236}">
                <a16:creationId xmlns:a16="http://schemas.microsoft.com/office/drawing/2014/main" id="{F58E8E8B-C513-4C80-A546-A917582C2493}"/>
              </a:ext>
            </a:extLst>
          </p:cNvPr>
          <p:cNvPicPr>
            <a:picLocks noChangeAspect="1"/>
          </p:cNvPicPr>
          <p:nvPr/>
        </p:nvPicPr>
        <p:blipFill>
          <a:blip r:embed="rId10"/>
          <a:stretch>
            <a:fillRect/>
          </a:stretch>
        </p:blipFill>
        <p:spPr>
          <a:xfrm>
            <a:off x="8525648" y="119619"/>
            <a:ext cx="521912" cy="738337"/>
          </a:xfrm>
          <a:prstGeom prst="rect">
            <a:avLst/>
          </a:prstGeom>
        </p:spPr>
      </p:pic>
      <p:pic>
        <p:nvPicPr>
          <p:cNvPr id="12" name="Picture 12">
            <a:extLst>
              <a:ext uri="{FF2B5EF4-FFF2-40B4-BE49-F238E27FC236}">
                <a16:creationId xmlns:a16="http://schemas.microsoft.com/office/drawing/2014/main" id="{1218E90A-F220-446F-A4F0-2DB3E108E270}"/>
              </a:ext>
            </a:extLst>
          </p:cNvPr>
          <p:cNvPicPr>
            <a:picLocks noChangeAspect="1"/>
          </p:cNvPicPr>
          <p:nvPr/>
        </p:nvPicPr>
        <p:blipFill>
          <a:blip r:embed="rId11"/>
          <a:stretch>
            <a:fillRect/>
          </a:stretch>
        </p:blipFill>
        <p:spPr>
          <a:xfrm>
            <a:off x="7674601" y="4786490"/>
            <a:ext cx="1372960" cy="288296"/>
          </a:xfrm>
          <a:prstGeom prst="rect">
            <a:avLst/>
          </a:prstGeom>
        </p:spPr>
      </p:pic>
    </p:spTree>
    <p:extLst>
      <p:ext uri="{BB962C8B-B14F-4D97-AF65-F5344CB8AC3E}">
        <p14:creationId xmlns:p14="http://schemas.microsoft.com/office/powerpoint/2010/main" val="1384187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4" name="Google Shape;474;p44"/>
          <p:cNvSpPr txBox="1">
            <a:spLocks noGrp="1"/>
          </p:cNvSpPr>
          <p:nvPr>
            <p:ph type="subTitle" idx="1"/>
          </p:nvPr>
        </p:nvSpPr>
        <p:spPr>
          <a:xfrm>
            <a:off x="1587695" y="1297915"/>
            <a:ext cx="6111818" cy="1518171"/>
          </a:xfrm>
          <a:prstGeom prst="rect">
            <a:avLst/>
          </a:prstGeom>
        </p:spPr>
        <p:txBody>
          <a:bodyPr spcFirstLastPara="1" wrap="square" lIns="91425" tIns="91425" rIns="91425" bIns="91425" anchor="t" anchorCtr="0">
            <a:noAutofit/>
          </a:bodyPr>
          <a:lstStyle/>
          <a:p>
            <a:pPr marL="0" lvl="0" indent="0"/>
            <a:r>
              <a:rPr lang="en-US" sz="2000" dirty="0"/>
              <a:t>The most famous of the riverside lakes is Srebarna. From the tectonic ones - Rabishko, Skalensko, and from the karst lakes are representatives of the Devetash and Pre-Balkan lakes.</a:t>
            </a:r>
            <a:r>
              <a:rPr lang="en-US" sz="1800" dirty="0"/>
              <a:t/>
            </a:r>
            <a:br>
              <a:rPr lang="en-US" sz="1800" dirty="0"/>
            </a:br>
            <a:endParaRPr sz="1800" dirty="0"/>
          </a:p>
        </p:txBody>
      </p:sp>
    </p:spTree>
    <p:extLst>
      <p:ext uri="{BB962C8B-B14F-4D97-AF65-F5344CB8AC3E}">
        <p14:creationId xmlns:p14="http://schemas.microsoft.com/office/powerpoint/2010/main" val="458612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pic>
        <p:nvPicPr>
          <p:cNvPr id="920" name="Google Shape;920;p61"/>
          <p:cNvPicPr preferRelativeResize="0"/>
          <p:nvPr/>
        </p:nvPicPr>
        <p:blipFill>
          <a:blip r:embed="rId3">
            <a:alphaModFix/>
          </a:blip>
          <a:stretch>
            <a:fillRect/>
          </a:stretch>
        </p:blipFill>
        <p:spPr>
          <a:xfrm>
            <a:off x="199150" y="1573175"/>
            <a:ext cx="1595876" cy="616599"/>
          </a:xfrm>
          <a:prstGeom prst="rect">
            <a:avLst/>
          </a:prstGeom>
          <a:noFill/>
          <a:ln>
            <a:noFill/>
          </a:ln>
        </p:spPr>
      </p:pic>
      <p:pic>
        <p:nvPicPr>
          <p:cNvPr id="921" name="Google Shape;921;p61"/>
          <p:cNvPicPr preferRelativeResize="0"/>
          <p:nvPr/>
        </p:nvPicPr>
        <p:blipFill rotWithShape="1">
          <a:blip r:embed="rId4">
            <a:alphaModFix/>
          </a:blip>
          <a:srcRect l="33984"/>
          <a:stretch/>
        </p:blipFill>
        <p:spPr>
          <a:xfrm flipH="1">
            <a:off x="5738450" y="368288"/>
            <a:ext cx="3517589" cy="2222526"/>
          </a:xfrm>
          <a:prstGeom prst="rect">
            <a:avLst/>
          </a:prstGeom>
          <a:noFill/>
          <a:ln>
            <a:noFill/>
          </a:ln>
        </p:spPr>
      </p:pic>
      <p:pic>
        <p:nvPicPr>
          <p:cNvPr id="922" name="Google Shape;922;p61"/>
          <p:cNvPicPr preferRelativeResize="0"/>
          <p:nvPr/>
        </p:nvPicPr>
        <p:blipFill rotWithShape="1">
          <a:blip r:embed="rId5">
            <a:alphaModFix/>
          </a:blip>
          <a:srcRect b="24437"/>
          <a:stretch/>
        </p:blipFill>
        <p:spPr>
          <a:xfrm flipH="1">
            <a:off x="1991476" y="-151950"/>
            <a:ext cx="4856199" cy="2569250"/>
          </a:xfrm>
          <a:prstGeom prst="rect">
            <a:avLst/>
          </a:prstGeom>
          <a:noFill/>
          <a:ln>
            <a:noFill/>
          </a:ln>
        </p:spPr>
      </p:pic>
      <p:sp>
        <p:nvSpPr>
          <p:cNvPr id="923" name="Google Shape;923;p61"/>
          <p:cNvSpPr txBox="1">
            <a:spLocks noGrp="1"/>
          </p:cNvSpPr>
          <p:nvPr>
            <p:ph type="title"/>
          </p:nvPr>
        </p:nvSpPr>
        <p:spPr>
          <a:xfrm>
            <a:off x="1928510" y="2335005"/>
            <a:ext cx="5419500" cy="841800"/>
          </a:xfrm>
          <a:prstGeom prst="rect">
            <a:avLst/>
          </a:prstGeom>
        </p:spPr>
        <p:txBody>
          <a:bodyPr spcFirstLastPara="1" wrap="square" lIns="91425" tIns="91425" rIns="91425" bIns="91425" anchor="ctr" anchorCtr="0">
            <a:noAutofit/>
          </a:bodyPr>
          <a:lstStyle/>
          <a:p>
            <a:pPr lvl="0"/>
            <a:r>
              <a:rPr lang="en-US" dirty="0"/>
              <a:t>Thank you for your attention!</a:t>
            </a:r>
            <a:endParaRPr dirty="0"/>
          </a:p>
        </p:txBody>
      </p:sp>
      <p:pic>
        <p:nvPicPr>
          <p:cNvPr id="926" name="Google Shape;926;p61"/>
          <p:cNvPicPr preferRelativeResize="0"/>
          <p:nvPr/>
        </p:nvPicPr>
        <p:blipFill>
          <a:blip r:embed="rId6">
            <a:alphaModFix/>
          </a:blip>
          <a:stretch>
            <a:fillRect/>
          </a:stretch>
        </p:blipFill>
        <p:spPr>
          <a:xfrm>
            <a:off x="395596" y="595525"/>
            <a:ext cx="1642600" cy="906250"/>
          </a:xfrm>
          <a:prstGeom prst="rect">
            <a:avLst/>
          </a:prstGeom>
          <a:noFill/>
          <a:ln>
            <a:noFill/>
          </a:ln>
        </p:spPr>
      </p:pic>
      <p:pic>
        <p:nvPicPr>
          <p:cNvPr id="7"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404" y="77463"/>
            <a:ext cx="1335191" cy="540885"/>
          </a:xfrm>
          <a:prstGeom prst="rect">
            <a:avLst/>
          </a:prstGeom>
        </p:spPr>
      </p:pic>
      <p:pic>
        <p:nvPicPr>
          <p:cNvPr id="8"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404" y="4642557"/>
            <a:ext cx="472582" cy="407602"/>
          </a:xfrm>
          <a:prstGeom prst="rect">
            <a:avLst/>
          </a:prstGeom>
        </p:spPr>
      </p:pic>
      <p:pic>
        <p:nvPicPr>
          <p:cNvPr id="9" name="Picture 10">
            <a:extLst>
              <a:ext uri="{FF2B5EF4-FFF2-40B4-BE49-F238E27FC236}">
                <a16:creationId xmlns:a16="http://schemas.microsoft.com/office/drawing/2014/main" id="{F58E8E8B-C513-4C80-A546-A917582C2493}"/>
              </a:ext>
            </a:extLst>
          </p:cNvPr>
          <p:cNvPicPr>
            <a:picLocks noChangeAspect="1"/>
          </p:cNvPicPr>
          <p:nvPr/>
        </p:nvPicPr>
        <p:blipFill>
          <a:blip r:embed="rId9"/>
          <a:stretch>
            <a:fillRect/>
          </a:stretch>
        </p:blipFill>
        <p:spPr>
          <a:xfrm>
            <a:off x="8525648" y="119619"/>
            <a:ext cx="521912" cy="738337"/>
          </a:xfrm>
          <a:prstGeom prst="rect">
            <a:avLst/>
          </a:prstGeom>
        </p:spPr>
      </p:pic>
      <p:pic>
        <p:nvPicPr>
          <p:cNvPr id="10" name="Picture 12">
            <a:extLst>
              <a:ext uri="{FF2B5EF4-FFF2-40B4-BE49-F238E27FC236}">
                <a16:creationId xmlns:a16="http://schemas.microsoft.com/office/drawing/2014/main" id="{1218E90A-F220-446F-A4F0-2DB3E108E270}"/>
              </a:ext>
            </a:extLst>
          </p:cNvPr>
          <p:cNvPicPr>
            <a:picLocks noChangeAspect="1"/>
          </p:cNvPicPr>
          <p:nvPr/>
        </p:nvPicPr>
        <p:blipFill>
          <a:blip r:embed="rId10"/>
          <a:stretch>
            <a:fillRect/>
          </a:stretch>
        </p:blipFill>
        <p:spPr>
          <a:xfrm>
            <a:off x="7674601" y="4786490"/>
            <a:ext cx="1372960" cy="288296"/>
          </a:xfrm>
          <a:prstGeom prst="rect">
            <a:avLst/>
          </a:prstGeom>
        </p:spPr>
      </p:pic>
    </p:spTree>
    <p:extLst>
      <p:ext uri="{BB962C8B-B14F-4D97-AF65-F5344CB8AC3E}">
        <p14:creationId xmlns:p14="http://schemas.microsoft.com/office/powerpoint/2010/main" val="1101592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6F8C0F3C-F8D6-4D31-B260-35DBE1C8A30F}"/>
              </a:ext>
            </a:extLst>
          </p:cNvPr>
          <p:cNvSpPr>
            <a:spLocks noGrp="1"/>
          </p:cNvSpPr>
          <p:nvPr>
            <p:ph type="subTitle" idx="1"/>
          </p:nvPr>
        </p:nvSpPr>
        <p:spPr>
          <a:xfrm>
            <a:off x="1600200" y="1974525"/>
            <a:ext cx="5703720" cy="425400"/>
          </a:xfrm>
        </p:spPr>
        <p:txBody>
          <a:bodyPr/>
          <a:lstStyle/>
          <a:p>
            <a:pPr>
              <a:lnSpc>
                <a:spcPct val="107000"/>
              </a:lnSpc>
              <a:spcAft>
                <a:spcPts val="800"/>
              </a:spcAft>
            </a:pPr>
            <a:r>
              <a:rPr lang="en-US" sz="1400" kern="100" dirty="0">
                <a:solidFill>
                  <a:srgbClr val="26324B"/>
                </a:solidFill>
                <a:effectLst/>
                <a:latin typeface="Times New Roman" panose="02020603050405020304" pitchFamily="18" charset="0"/>
                <a:ea typeface="Aptos"/>
                <a:cs typeface="Times New Roman" panose="02020603050405020304" pitchFamily="18" charset="0"/>
              </a:rPr>
              <a:t>Funded by the European Union. Views and opinions expressed</a:t>
            </a:r>
            <a:r>
              <a:rPr lang="en-US" sz="1400" kern="100" dirty="0">
                <a:latin typeface="Times New Roman" panose="02020603050405020304" pitchFamily="18" charset="0"/>
                <a:ea typeface="Aptos"/>
                <a:cs typeface="Times New Roman" panose="02020603050405020304" pitchFamily="18" charset="0"/>
              </a:rPr>
              <a:t> </a:t>
            </a:r>
            <a:r>
              <a:rPr lang="en-US" sz="1400" kern="100" dirty="0">
                <a:solidFill>
                  <a:srgbClr val="26324B"/>
                </a:solidFill>
                <a:effectLst/>
                <a:latin typeface="Times New Roman" panose="02020603050405020304" pitchFamily="18" charset="0"/>
                <a:ea typeface="Aptos"/>
                <a:cs typeface="Times New Roman" panose="02020603050405020304" pitchFamily="18" charset="0"/>
              </a:rPr>
              <a:t>are however those of the author(s) only and do not necessarily</a:t>
            </a:r>
            <a:r>
              <a:rPr lang="en-US" sz="1400" kern="100" dirty="0">
                <a:latin typeface="Times New Roman" panose="02020603050405020304" pitchFamily="18" charset="0"/>
                <a:ea typeface="Aptos"/>
                <a:cs typeface="Times New Roman" panose="02020603050405020304" pitchFamily="18" charset="0"/>
              </a:rPr>
              <a:t> </a:t>
            </a:r>
            <a:r>
              <a:rPr lang="en-US" sz="1400" kern="100" dirty="0">
                <a:solidFill>
                  <a:srgbClr val="26324B"/>
                </a:solidFill>
                <a:effectLst/>
                <a:latin typeface="Times New Roman" panose="02020603050405020304" pitchFamily="18" charset="0"/>
                <a:ea typeface="Aptos"/>
                <a:cs typeface="Times New Roman" panose="02020603050405020304" pitchFamily="18" charset="0"/>
              </a:rPr>
              <a:t>reflect those of the European Union or the European Education</a:t>
            </a:r>
            <a:r>
              <a:rPr lang="en-US" sz="1400" kern="100" dirty="0">
                <a:latin typeface="Times New Roman" panose="02020603050405020304" pitchFamily="18" charset="0"/>
                <a:ea typeface="Aptos"/>
                <a:cs typeface="Times New Roman" panose="02020603050405020304" pitchFamily="18" charset="0"/>
              </a:rPr>
              <a:t> </a:t>
            </a:r>
            <a:r>
              <a:rPr lang="en-US" sz="1400" kern="100" dirty="0">
                <a:solidFill>
                  <a:srgbClr val="26324B"/>
                </a:solidFill>
                <a:effectLst/>
                <a:latin typeface="Times New Roman" panose="02020603050405020304" pitchFamily="18" charset="0"/>
                <a:ea typeface="Aptos"/>
                <a:cs typeface="Times New Roman" panose="02020603050405020304" pitchFamily="18" charset="0"/>
              </a:rPr>
              <a:t>and Culture Executive Agency (EACEA). Neither the European</a:t>
            </a:r>
            <a:r>
              <a:rPr lang="en-US" sz="1400" kern="100" dirty="0">
                <a:latin typeface="Times New Roman" panose="02020603050405020304" pitchFamily="18" charset="0"/>
                <a:ea typeface="Aptos"/>
                <a:cs typeface="Times New Roman" panose="02020603050405020304" pitchFamily="18" charset="0"/>
              </a:rPr>
              <a:t> </a:t>
            </a:r>
            <a:r>
              <a:rPr lang="en-US" sz="1400" kern="100" dirty="0">
                <a:solidFill>
                  <a:srgbClr val="26324B"/>
                </a:solidFill>
                <a:effectLst/>
                <a:latin typeface="Times New Roman" panose="02020603050405020304" pitchFamily="18" charset="0"/>
                <a:ea typeface="Aptos"/>
                <a:cs typeface="Times New Roman" panose="02020603050405020304" pitchFamily="18" charset="0"/>
              </a:rPr>
              <a:t>Union nor EACEA can be held responsible for them.</a:t>
            </a:r>
            <a:endParaRPr lang="en-US" sz="1400" kern="100" dirty="0">
              <a:effectLst/>
              <a:latin typeface="Times New Roman" panose="02020603050405020304" pitchFamily="18" charset="0"/>
              <a:ea typeface="Aptos"/>
              <a:cs typeface="Times New Roman" panose="02020603050405020304" pitchFamily="18" charset="0"/>
            </a:endParaRPr>
          </a:p>
          <a:p>
            <a:endParaRPr lang="bg-BG" dirty="0"/>
          </a:p>
        </p:txBody>
      </p:sp>
      <p:pic>
        <p:nvPicPr>
          <p:cNvPr id="3"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04" y="77463"/>
            <a:ext cx="2038137" cy="825648"/>
          </a:xfrm>
          <a:prstGeom prst="rect">
            <a:avLst/>
          </a:prstGeom>
        </p:spPr>
      </p:pic>
      <p:pic>
        <p:nvPicPr>
          <p:cNvPr id="5"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04" y="4394201"/>
            <a:ext cx="721385" cy="622195"/>
          </a:xfrm>
          <a:prstGeom prst="rect">
            <a:avLst/>
          </a:prstGeom>
        </p:spPr>
      </p:pic>
      <p:pic>
        <p:nvPicPr>
          <p:cNvPr id="6" name="Picture 10">
            <a:extLst>
              <a:ext uri="{FF2B5EF4-FFF2-40B4-BE49-F238E27FC236}">
                <a16:creationId xmlns:a16="http://schemas.microsoft.com/office/drawing/2014/main" id="{F58E8E8B-C513-4C80-A546-A917582C2493}"/>
              </a:ext>
            </a:extLst>
          </p:cNvPr>
          <p:cNvPicPr>
            <a:picLocks noChangeAspect="1"/>
          </p:cNvPicPr>
          <p:nvPr/>
        </p:nvPicPr>
        <p:blipFill>
          <a:blip r:embed="rId4"/>
          <a:stretch>
            <a:fillRect/>
          </a:stretch>
        </p:blipFill>
        <p:spPr>
          <a:xfrm>
            <a:off x="8239927" y="77463"/>
            <a:ext cx="796686" cy="1127054"/>
          </a:xfrm>
          <a:prstGeom prst="rect">
            <a:avLst/>
          </a:prstGeom>
        </p:spPr>
      </p:pic>
      <p:pic>
        <p:nvPicPr>
          <p:cNvPr id="7" name="Picture 12">
            <a:extLst>
              <a:ext uri="{FF2B5EF4-FFF2-40B4-BE49-F238E27FC236}">
                <a16:creationId xmlns:a16="http://schemas.microsoft.com/office/drawing/2014/main" id="{1218E90A-F220-446F-A4F0-2DB3E108E270}"/>
              </a:ext>
            </a:extLst>
          </p:cNvPr>
          <p:cNvPicPr>
            <a:picLocks noChangeAspect="1"/>
          </p:cNvPicPr>
          <p:nvPr/>
        </p:nvPicPr>
        <p:blipFill>
          <a:blip r:embed="rId5"/>
          <a:stretch>
            <a:fillRect/>
          </a:stretch>
        </p:blipFill>
        <p:spPr>
          <a:xfrm>
            <a:off x="6940822" y="4576319"/>
            <a:ext cx="2095791" cy="440077"/>
          </a:xfrm>
          <a:prstGeom prst="rect">
            <a:avLst/>
          </a:prstGeom>
        </p:spPr>
      </p:pic>
    </p:spTree>
    <p:extLst>
      <p:ext uri="{BB962C8B-B14F-4D97-AF65-F5344CB8AC3E}">
        <p14:creationId xmlns:p14="http://schemas.microsoft.com/office/powerpoint/2010/main" val="1241631292"/>
      </p:ext>
    </p:extLst>
  </p:cSld>
  <p:clrMapOvr>
    <a:masterClrMapping/>
  </p:clrMapOvr>
</p:sld>
</file>

<file path=ppt/theme/theme1.xml><?xml version="1.0" encoding="utf-8"?>
<a:theme xmlns:a="http://schemas.openxmlformats.org/drawingml/2006/main" name="Science Subject for Elementary - 5th Grade: Water &amp; Earth by Slidesgo">
  <a:themeElements>
    <a:clrScheme name="Simple Light">
      <a:dk1>
        <a:srgbClr val="191919"/>
      </a:dk1>
      <a:lt1>
        <a:srgbClr val="FFFFFF"/>
      </a:lt1>
      <a:dk2>
        <a:srgbClr val="303F8F"/>
      </a:dk2>
      <a:lt2>
        <a:srgbClr val="4DE5F4"/>
      </a:lt2>
      <a:accent1>
        <a:srgbClr val="B4F5FC"/>
      </a:accent1>
      <a:accent2>
        <a:srgbClr val="FFC800"/>
      </a:accent2>
      <a:accent3>
        <a:srgbClr val="E6753A"/>
      </a:accent3>
      <a:accent4>
        <a:srgbClr val="37803E"/>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322</Words>
  <Application>Microsoft Office PowerPoint</Application>
  <PresentationFormat>Ekran Gösterisi (16:9)</PresentationFormat>
  <Paragraphs>34</Paragraphs>
  <Slides>16</Slides>
  <Notes>15</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16</vt:i4>
      </vt:variant>
    </vt:vector>
  </HeadingPairs>
  <TitlesOfParts>
    <vt:vector size="24" baseType="lpstr">
      <vt:lpstr>Aptos</vt:lpstr>
      <vt:lpstr>Arial</vt:lpstr>
      <vt:lpstr>Bebas Neue</vt:lpstr>
      <vt:lpstr>Jua</vt:lpstr>
      <vt:lpstr>Open Sans</vt:lpstr>
      <vt:lpstr>Quicksand Medium</vt:lpstr>
      <vt:lpstr>Times New Roman</vt:lpstr>
      <vt:lpstr>Science Subject for Elementary - 5th Grade: Water &amp; Earth by Slidesgo</vt:lpstr>
      <vt:lpstr>Digital map of Bulgaria’s waters</vt:lpstr>
      <vt:lpstr>General characteristics</vt:lpstr>
      <vt:lpstr>Bulgaria is ranked one of the last places in terms of water resources in Europe. The water is unevenly distributed. Bulgaria has all types of water on land. </vt:lpstr>
      <vt:lpstr>Rivers</vt:lpstr>
      <vt:lpstr>PowerPoint Sunusu</vt:lpstr>
      <vt:lpstr>The rivers in Bulgaria are fed by rain and snow. Their low water is at the end of summer. </vt:lpstr>
      <vt:lpstr>Iskar, Kamchiya and Maritsa</vt:lpstr>
      <vt:lpstr>River Veleka, Struma, Mest</vt:lpstr>
      <vt:lpstr>Veleka flows from Strandzha and flows into Black sea Mesta flows from Rila and creates the breach Momina klisoura. Struma flows from Vitosha. </vt:lpstr>
      <vt:lpstr>PowerPoint Sunusu</vt:lpstr>
      <vt:lpstr>Natural lakes</vt:lpstr>
      <vt:lpstr>Glacial and coastal lakes</vt:lpstr>
      <vt:lpstr>Riparian, tectonic and karst lakes</vt:lpstr>
      <vt:lpstr>PowerPoint Sunusu</vt:lpstr>
      <vt:lpstr>Thank you for your attention!</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Students</dc:creator>
  <cp:lastModifiedBy>pc</cp:lastModifiedBy>
  <cp:revision>10</cp:revision>
  <dcterms:modified xsi:type="dcterms:W3CDTF">2024-07-05T21:10:32Z</dcterms:modified>
</cp:coreProperties>
</file>