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 rtl="0">
      <a:defRPr lang="sr-Latn-C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9172F-59CD-4F2B-B561-44FC370526C3}" v="47" dt="2022-11-22T15:00:47.546"/>
    <p1510:client id="{BE3C023F-51BC-C486-4437-EEE6864EED51}" v="61" dt="2022-11-22T15:09:25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6623" autoAdjust="0"/>
  </p:normalViewPr>
  <p:slideViewPr>
    <p:cSldViewPr snapToGrid="0">
      <p:cViewPr varScale="1">
        <p:scale>
          <a:sx n="61" d="100"/>
          <a:sy n="61" d="100"/>
        </p:scale>
        <p:origin x="7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>
            <a:extLst>
              <a:ext uri="{FF2B5EF4-FFF2-40B4-BE49-F238E27FC236}">
                <a16:creationId xmlns:a16="http://schemas.microsoft.com/office/drawing/2014/main" id="{126BD37A-5F90-4F6F-959D-603B143463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Čuvar mesta za datum 2">
            <a:extLst>
              <a:ext uri="{FF2B5EF4-FFF2-40B4-BE49-F238E27FC236}">
                <a16:creationId xmlns:a16="http://schemas.microsoft.com/office/drawing/2014/main" id="{C0654594-5688-471A-BA33-A0A14ABD5D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DCF08-19C1-4BBD-A064-CB037371CB85}" type="datetime1">
              <a:rPr lang="sr-Latn-RS" smtClean="0"/>
              <a:t>5.7.2024.</a:t>
            </a:fld>
            <a:endParaRPr lang="sr-Latn-RS"/>
          </a:p>
        </p:txBody>
      </p:sp>
      <p:sp>
        <p:nvSpPr>
          <p:cNvPr id="4" name="Čuvar mesta za podnožje 3">
            <a:extLst>
              <a:ext uri="{FF2B5EF4-FFF2-40B4-BE49-F238E27FC236}">
                <a16:creationId xmlns:a16="http://schemas.microsoft.com/office/drawing/2014/main" id="{14609E7E-B4F8-44A8-97CB-2EFDE795E1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Čuvar mesta za broj slajda 4">
            <a:extLst>
              <a:ext uri="{FF2B5EF4-FFF2-40B4-BE49-F238E27FC236}">
                <a16:creationId xmlns:a16="http://schemas.microsoft.com/office/drawing/2014/main" id="{C8EA67D7-59CF-45A6-A16E-FF62D2EB5C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DB782-F738-4FDB-8A9D-7EAFF22DA94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37744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 noProof="0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74086-BBA0-44E7-A86A-052DBB3F5B12}" type="datetime1">
              <a:rPr lang="sr-Latn-RS" smtClean="0"/>
              <a:pPr/>
              <a:t>5.7.2024.</a:t>
            </a:fld>
            <a:endParaRPr lang="sr-Latn-RS" dirty="0"/>
          </a:p>
        </p:txBody>
      </p:sp>
      <p:sp>
        <p:nvSpPr>
          <p:cNvPr id="4" name="Čuvar mesta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 noProof="0"/>
          </a:p>
        </p:txBody>
      </p:sp>
      <p:sp>
        <p:nvSpPr>
          <p:cNvPr id="5" name="Čuvar mesta za napomen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/>
            <a:r>
              <a:rPr lang="sr-Latn-RS" noProof="0"/>
              <a:t>Drugi nivo</a:t>
            </a:r>
          </a:p>
          <a:p>
            <a:pPr lvl="2"/>
            <a:r>
              <a:rPr lang="sr-Latn-RS" noProof="0"/>
              <a:t>Treći nivo</a:t>
            </a:r>
          </a:p>
          <a:p>
            <a:pPr lvl="3"/>
            <a:r>
              <a:rPr lang="sr-Latn-RS" noProof="0"/>
              <a:t>Četvrti nivo</a:t>
            </a:r>
          </a:p>
          <a:p>
            <a:pPr lvl="4"/>
            <a:r>
              <a:rPr lang="sr-Latn-RS" noProof="0"/>
              <a:t>Peti nivo</a:t>
            </a:r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C5EDA-8E10-4121-8D78-03B0B97B9961}" type="slidenum">
              <a:rPr lang="sr-Latn-RS" noProof="0" smtClean="0"/>
              <a:t>‹#›</a:t>
            </a:fld>
            <a:endParaRPr lang="sr-Latn-RS" noProof="0"/>
          </a:p>
        </p:txBody>
      </p:sp>
    </p:spTree>
    <p:extLst>
      <p:ext uri="{BB962C8B-B14F-4D97-AF65-F5344CB8AC3E}">
        <p14:creationId xmlns:p14="http://schemas.microsoft.com/office/powerpoint/2010/main" val="1093226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C5EDA-8E10-4121-8D78-03B0B97B9961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895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rtlCol="0" anchor="b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sr-Latn-RS" noProof="0"/>
              <a:t>Kliknite i uredite naslov mastera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Latn-RS" noProof="0"/>
              <a:t>Kliknite da biste uredili stil podnaslova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75B2A1-745A-4A45-A30B-BBF8B2BBEC1E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2" name="Čuvar mesta za sadržaj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7EAF3-4274-48EB-AE16-EB96E3B71D4F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74" y="828563"/>
            <a:ext cx="10351752" cy="2736819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EEC961-18B6-4799-9B08-3E56AF257FBE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Naslov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2" name="Čuvar mesta za sadržaj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13" name="Čuvar mesta za sadržaj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DB8A1A-DD12-4DC5-8E33-EB88C66AF9FF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Naslov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12" name="Čuvar mesta za sadržaj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13" name="Čuvar mesta za sadržaj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890377-068B-4E2F-98F1-A82DB0C5BB0C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12D103-8FCA-4EB6-946C-139B382D63AC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61B5EC-9BE7-4458-8BAE-CAF90430110B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75" y="609600"/>
            <a:ext cx="3935688" cy="2023252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0" name="Čuvar mesta za sadržaj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E858C3-6472-4258-9018-CE1C7F7274C5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5934969" cy="2023254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3" name="Čuvar mesta za sli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 noProof="0"/>
              <a:t>Kliknite na ikonu da biste dodali sliku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ADA3A8-594C-43DA-B22F-B9F295318D94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94" y="4289374"/>
            <a:ext cx="10364432" cy="81161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3" name="Čuvar mesta za sli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r-Latn-RS" noProof="0"/>
              <a:t>Kliknite na ikonu da biste dodali sliku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6029BE-F161-4B3B-8F10-FD76796AD311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nat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74" y="609599"/>
            <a:ext cx="10364452" cy="3427245"/>
          </a:xfrm>
        </p:spPr>
        <p:txBody>
          <a:bodyPr rtlCol="0" anchor="ctr"/>
          <a:lstStyle>
            <a:lvl1pPr algn="ctr"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723A42-9EB3-4447-BEE2-2F12B10C6B73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2" name="Čuvar mesta za tekst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003CCB-FC3D-45F4-A3D6-2ABB31828E93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  <p:sp>
        <p:nvSpPr>
          <p:cNvPr id="13" name="Okvir za tekst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r-Latn-RS" sz="8000" noProof="0">
                <a:solidFill>
                  <a:schemeClr val="tx1"/>
                </a:solidFill>
                <a:effectLst/>
              </a:rPr>
              <a:t>„</a:t>
            </a:r>
          </a:p>
        </p:txBody>
      </p:sp>
      <p:sp>
        <p:nvSpPr>
          <p:cNvPr id="14" name="Okvir za tekst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r-Latn-R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a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913775" y="2138721"/>
            <a:ext cx="10364452" cy="2511835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705407-38B9-420A-B4DB-9F77A535D14D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o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ka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Naslov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10364452" cy="1605094"/>
          </a:xfrm>
        </p:spPr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7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8" name="Čuvar mesta za tekst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9" name="Čuvar mesta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10" name="Čuvar mesta za tekst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11" name="Čuvar mesta za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12" name="Čuvar mesta za tekst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0893B6-883F-4113-8ABC-A7415B2A5DCD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ona 3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ka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Naslov 1"/>
          <p:cNvSpPr>
            <a:spLocks noGrp="1"/>
          </p:cNvSpPr>
          <p:nvPr>
            <p:ph type="title" hasCustomPrompt="1"/>
          </p:nvPr>
        </p:nvSpPr>
        <p:spPr>
          <a:xfrm>
            <a:off x="913774" y="610772"/>
            <a:ext cx="10364452" cy="1603922"/>
          </a:xfrm>
        </p:spPr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9" name="Čuvar mesta za tekst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20" name="Čuvar mesta za sliku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r-Latn-RS" noProof="0"/>
              <a:t>Kliknite na ikonu da biste dodali sliku</a:t>
            </a:r>
          </a:p>
        </p:txBody>
      </p:sp>
      <p:sp>
        <p:nvSpPr>
          <p:cNvPr id="21" name="Čuvar mesta za tekst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22" name="Čuvar mesta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23" name="Čuvar mesta za sliku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r-Latn-RS" noProof="0"/>
              <a:t>Kliknite na ikonu da biste dodali sliku</a:t>
            </a:r>
          </a:p>
        </p:txBody>
      </p:sp>
      <p:sp>
        <p:nvSpPr>
          <p:cNvPr id="24" name="Čuvar mesta za tekst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25" name="Čuvar mesta za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26" name="Čuvar mesta za sliku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r-Latn-RS" noProof="0"/>
              <a:t>Kliknite na ikonu da biste dodali sliku</a:t>
            </a:r>
          </a:p>
        </p:txBody>
      </p:sp>
      <p:sp>
        <p:nvSpPr>
          <p:cNvPr id="27" name="Čuvar mesta za tekst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r-Latn-RS" noProof="0"/>
              <a:t>Kliknite da biste uredili stilove za tekst mastera</a:t>
            </a:r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CB322A-575C-498A-A415-A9FC01CDA1BA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11" name="Čuvar mesta za vertikalni tekst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D4539F-2AEA-44E2-B3A2-E38279358788}" type="datetime1">
              <a:rPr lang="sr-Latn-RS" noProof="0" smtClean="0"/>
              <a:t>5.7.2024.</a:t>
            </a:fld>
            <a:endParaRPr lang="sr-Latn-RS" noProof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kalni naslov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609601"/>
            <a:ext cx="2553326" cy="518159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sr-Latn-RS" noProof="0"/>
              <a:t>Kliknite da biste uredili stil za naslov mastera</a:t>
            </a:r>
          </a:p>
        </p:txBody>
      </p:sp>
      <p:sp>
        <p:nvSpPr>
          <p:cNvPr id="8" name="Čuvar mesta za vertikalni tekst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 rtlCol="0"/>
          <a:lstStyle/>
          <a:p>
            <a:pPr lvl="0" rtl="0"/>
            <a:r>
              <a:rPr lang="sr-Latn-RS" noProof="0"/>
              <a:t>Kliknite da biste uredili stilove za tekst mastera</a:t>
            </a:r>
          </a:p>
          <a:p>
            <a:pPr lvl="1" rtl="0"/>
            <a:r>
              <a:rPr lang="sr-Latn-RS" noProof="0"/>
              <a:t>Drugi nivo</a:t>
            </a:r>
          </a:p>
          <a:p>
            <a:pPr lvl="2" rtl="0"/>
            <a:r>
              <a:rPr lang="sr-Latn-RS" noProof="0"/>
              <a:t>Treći nivo</a:t>
            </a:r>
          </a:p>
          <a:p>
            <a:pPr lvl="3" rtl="0"/>
            <a:r>
              <a:rPr lang="sr-Latn-RS" noProof="0"/>
              <a:t>Četvrti nivo</a:t>
            </a:r>
          </a:p>
          <a:p>
            <a:pPr lvl="4" rtl="0"/>
            <a:r>
              <a:rPr lang="sr-Latn-RS" noProof="0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B92922-600F-45E4-8EB3-DEFE6507783E}" type="datetime1">
              <a:rPr lang="sr-Latn-RS" noProof="0" smtClean="0"/>
              <a:t>5.7.2024.</a:t>
            </a:fld>
            <a:endParaRPr lang="sr-Latn-RS" noProof="0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r-Latn-RS" noProof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sr-Latn-RS" noProof="0" smtClean="0"/>
              <a:t>‹#›</a:t>
            </a:fld>
            <a:endParaRPr lang="sr-Latn-R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Slika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Čuvar mesta za naslov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r-Latn-RS" noProof="0" dirty="0"/>
              <a:t>Kliknite da biste uredili stil za naslov mastera</a:t>
            </a:r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r-Latn-RS" noProof="0" dirty="0"/>
              <a:t>Kliknite da biste uredili stilove za tekst mastera</a:t>
            </a:r>
          </a:p>
          <a:p>
            <a:pPr lvl="1" rtl="0"/>
            <a:r>
              <a:rPr lang="sr-Latn-RS" noProof="0" dirty="0"/>
              <a:t>Drugi nivo</a:t>
            </a:r>
          </a:p>
          <a:p>
            <a:pPr lvl="2" rtl="0"/>
            <a:r>
              <a:rPr lang="sr-Latn-RS" noProof="0" dirty="0"/>
              <a:t>Treći nivo</a:t>
            </a:r>
          </a:p>
          <a:p>
            <a:pPr lvl="3" rtl="0"/>
            <a:r>
              <a:rPr lang="sr-Latn-RS" noProof="0" dirty="0"/>
              <a:t>Četvrti nivo</a:t>
            </a:r>
          </a:p>
          <a:p>
            <a:pPr lvl="4" rtl="0"/>
            <a:r>
              <a:rPr lang="sr-Latn-RS" noProof="0" dirty="0"/>
              <a:t>Peti nivo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1988E2AE-18EC-4CA5-A4E4-8967162CE231}" type="datetime1">
              <a:rPr lang="sr-Latn-RS" noProof="0" smtClean="0"/>
              <a:t>5.7.2024.</a:t>
            </a:fld>
            <a:endParaRPr lang="sr-Latn-RS" noProof="0" dirty="0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sr-Latn-RS" noProof="0" dirty="0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6D22F896-40B5-4ADD-8801-0D06FADFA095}" type="slidenum">
              <a:rPr lang="sr-Latn-RS" noProof="0" smtClean="0"/>
              <a:pPr/>
              <a:t>‹#›</a:t>
            </a:fld>
            <a:endParaRPr lang="sr-Latn-R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sr-Latn-RS" dirty="0"/>
              <a:t>Alarm </a:t>
            </a:r>
            <a:r>
              <a:rPr lang="sr-Latn-RS" dirty="0" err="1"/>
              <a:t>rings</a:t>
            </a:r>
            <a:r>
              <a:rPr lang="sr-Latn-RS" dirty="0"/>
              <a:t> </a:t>
            </a:r>
            <a:r>
              <a:rPr lang="sr-Latn-RS" dirty="0" err="1"/>
              <a:t>for</a:t>
            </a:r>
            <a:r>
              <a:rPr lang="sr-Latn-RS" dirty="0"/>
              <a:t> </a:t>
            </a:r>
            <a:r>
              <a:rPr lang="sr-Latn-RS" dirty="0" err="1"/>
              <a:t>all</a:t>
            </a:r>
            <a:r>
              <a:rPr lang="sr-Latn-RS" dirty="0"/>
              <a:t> </a:t>
            </a:r>
            <a:r>
              <a:rPr lang="sr-Latn-RS" dirty="0" err="1"/>
              <a:t>of</a:t>
            </a:r>
            <a:r>
              <a:rPr lang="sr-Latn-RS" dirty="0"/>
              <a:t> </a:t>
            </a:r>
            <a:r>
              <a:rPr lang="sr-Latn-RS" dirty="0" err="1"/>
              <a:t>us</a:t>
            </a:r>
            <a:r>
              <a:rPr lang="sr-Latn-RS" dirty="0"/>
              <a:t> – </a:t>
            </a:r>
            <a:r>
              <a:rPr lang="sr-Latn-RS" dirty="0" err="1"/>
              <a:t>save</a:t>
            </a:r>
            <a:r>
              <a:rPr lang="sr-Latn-RS" dirty="0"/>
              <a:t> </a:t>
            </a:r>
            <a:r>
              <a:rPr lang="sr-Latn-RS" dirty="0" err="1"/>
              <a:t>water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r-Latn-RS" dirty="0" err="1"/>
              <a:t>Poll</a:t>
            </a:r>
            <a:r>
              <a:rPr lang="sr-Latn-RS" dirty="0"/>
              <a:t> </a:t>
            </a:r>
            <a:r>
              <a:rPr lang="sr-Latn-RS" dirty="0" err="1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A5EE1-91CA-5417-0BD1-29E4A8CC0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595" y="4582612"/>
            <a:ext cx="4142679" cy="1949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131" y="5846687"/>
            <a:ext cx="3265714" cy="68513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33454" cy="10668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864" y="73147"/>
            <a:ext cx="851981" cy="122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F14EF-3560-D917-FDFD-6268C634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what did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D73D2-D63F-C611-1F1C-B71A1AE5EE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7724194" cy="3424107"/>
          </a:xfrm>
        </p:spPr>
        <p:txBody>
          <a:bodyPr>
            <a:normAutofit/>
          </a:bodyPr>
          <a:lstStyle/>
          <a:p>
            <a:endParaRPr lang="sr-Latn-RS" dirty="0"/>
          </a:p>
          <a:p>
            <a:r>
              <a:rPr lang="en-GB" dirty="0"/>
              <a:t>We used a questionnaire to examine students opinion about water </a:t>
            </a:r>
            <a:r>
              <a:rPr lang="sr-Latn-RS" dirty="0"/>
              <a:t>SAVING</a:t>
            </a:r>
            <a:endParaRPr lang="en-GB" dirty="0"/>
          </a:p>
          <a:p>
            <a:r>
              <a:rPr lang="en-GB" dirty="0"/>
              <a:t>research with students has been done</a:t>
            </a:r>
            <a:endParaRPr lang="sr-Latn-RS" dirty="0"/>
          </a:p>
          <a:p>
            <a:r>
              <a:rPr lang="en-GB" dirty="0"/>
              <a:t>a total of 109 students from Serbia, Greece, Portugal, Turkey, Bulgaria and Romania participated</a:t>
            </a:r>
            <a:endParaRPr lang="sr-Latn-RS" dirty="0"/>
          </a:p>
          <a:p>
            <a:r>
              <a:rPr lang="en-GB" dirty="0"/>
              <a:t>the questions were closed type</a:t>
            </a:r>
            <a:endParaRPr lang="sr-Cyrl-R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422D73-E7F9-CDE8-0B04-B8AA659DB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968" y="1686069"/>
            <a:ext cx="3121423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2D4C579-EF94-5550-EBA0-1F55BA0BE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982" y="1137668"/>
            <a:ext cx="8307422" cy="493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7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AED0C6-33AA-A0D7-CCC9-365A60EFA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720" y="990668"/>
            <a:ext cx="7636820" cy="513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0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CAB6D9B-C969-9EB1-5E38-D321AB2CE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752" y="832968"/>
            <a:ext cx="9257762" cy="519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9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CA1B87C-614E-1843-29DE-5E0C7CA64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70" y="725645"/>
            <a:ext cx="9654861" cy="540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6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5EB6D72-FFD6-57F3-2875-C1723B40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60" y="507442"/>
            <a:ext cx="10180748" cy="583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8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1E00445-49F3-ADD5-4059-84491BB7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753" y="732839"/>
            <a:ext cx="9268494" cy="539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5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5A8A50-69F6-D599-6719-9824BE61A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69" y="716153"/>
            <a:ext cx="9794382" cy="57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94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BA320D8-4A91-2FB0-089E-8ED54B569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020" y="829396"/>
            <a:ext cx="9236298" cy="523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913FEAD-19D8-7653-28B0-7B31C71A4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288" y="707802"/>
            <a:ext cx="9332889" cy="543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0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6341346-D73F-830A-43D0-8F66622F0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724" y="865166"/>
            <a:ext cx="9171903" cy="51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0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FFDFFB-50C9-EF9C-ADD6-FC0D71B4012C}"/>
              </a:ext>
            </a:extLst>
          </p:cNvPr>
          <p:cNvSpPr txBox="1"/>
          <p:nvPr/>
        </p:nvSpPr>
        <p:spPr>
          <a:xfrm>
            <a:off x="1843204" y="2151727"/>
            <a:ext cx="85055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dirty="0"/>
              <a:t>Thank you for your attention!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131" y="5988577"/>
            <a:ext cx="3265714" cy="68513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90"/>
            <a:ext cx="2633454" cy="10668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864" y="141890"/>
            <a:ext cx="851981" cy="122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41247"/>
      </p:ext>
    </p:extLst>
  </p:cSld>
  <p:clrMapOvr>
    <a:masterClrMapping/>
  </p:clrMapOvr>
</p:sld>
</file>

<file path=ppt/theme/theme1.xml><?xml version="1.0" encoding="utf-8"?>
<a:theme xmlns:a="http://schemas.openxmlformats.org/drawingml/2006/main" name="Kapljic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134</TotalTime>
  <Words>58</Words>
  <Application>Microsoft Office PowerPoint</Application>
  <PresentationFormat>Geniş ekran</PresentationFormat>
  <Paragraphs>10</Paragraphs>
  <Slides>13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Tw Cen MT</vt:lpstr>
      <vt:lpstr>Kapljica</vt:lpstr>
      <vt:lpstr>Alarm rings for all of us – save water</vt:lpstr>
      <vt:lpstr> what did we do?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72</cp:revision>
  <dcterms:created xsi:type="dcterms:W3CDTF">2022-11-22T14:54:03Z</dcterms:created>
  <dcterms:modified xsi:type="dcterms:W3CDTF">2024-07-04T21:39:32Z</dcterms:modified>
</cp:coreProperties>
</file>