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8"/>
  </p:notesMasterIdLst>
  <p:sldIdLst>
    <p:sldId id="267" r:id="rId2"/>
    <p:sldId id="268" r:id="rId3"/>
    <p:sldId id="269" r:id="rId4"/>
    <p:sldId id="276" r:id="rId5"/>
    <p:sldId id="277" r:id="rId6"/>
    <p:sldId id="278" r:id="rId7"/>
    <p:sldId id="280" r:id="rId8"/>
    <p:sldId id="281" r:id="rId9"/>
    <p:sldId id="282" r:id="rId10"/>
    <p:sldId id="283" r:id="rId11"/>
    <p:sldId id="284" r:id="rId12"/>
    <p:sldId id="285" r:id="rId13"/>
    <p:sldId id="286" r:id="rId14"/>
    <p:sldId id="287" r:id="rId15"/>
    <p:sldId id="270" r:id="rId16"/>
    <p:sldId id="271" r:id="rId17"/>
    <p:sldId id="297" r:id="rId18"/>
    <p:sldId id="298" r:id="rId19"/>
    <p:sldId id="320" r:id="rId20"/>
    <p:sldId id="299" r:id="rId21"/>
    <p:sldId id="301" r:id="rId22"/>
    <p:sldId id="302" r:id="rId23"/>
    <p:sldId id="300" r:id="rId24"/>
    <p:sldId id="304" r:id="rId25"/>
    <p:sldId id="305" r:id="rId26"/>
    <p:sldId id="318" r:id="rId27"/>
    <p:sldId id="306" r:id="rId28"/>
    <p:sldId id="307" r:id="rId29"/>
    <p:sldId id="310" r:id="rId30"/>
    <p:sldId id="311" r:id="rId31"/>
    <p:sldId id="313" r:id="rId32"/>
    <p:sldId id="319" r:id="rId33"/>
    <p:sldId id="296" r:id="rId34"/>
    <p:sldId id="314" r:id="rId35"/>
    <p:sldId id="315" r:id="rId36"/>
    <p:sldId id="317" r:id="rId37"/>
    <p:sldId id="272" r:id="rId38"/>
    <p:sldId id="273" r:id="rId39"/>
    <p:sldId id="288" r:id="rId40"/>
    <p:sldId id="289" r:id="rId41"/>
    <p:sldId id="290" r:id="rId42"/>
    <p:sldId id="291" r:id="rId43"/>
    <p:sldId id="292" r:id="rId44"/>
    <p:sldId id="295" r:id="rId45"/>
    <p:sldId id="274" r:id="rId46"/>
    <p:sldId id="275" r:id="rId47"/>
  </p:sldIdLst>
  <p:sldSz cx="12192000" cy="6858000"/>
  <p:notesSz cx="6858000" cy="9144000"/>
  <p:defaultTextStyle>
    <a:defPPr>
      <a:defRPr lang="en-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me Slide" id="{C41E965D-1BB0-6E42-80C1-B0CE61D34D0F}">
          <p14:sldIdLst>
            <p14:sldId id="267"/>
          </p14:sldIdLst>
        </p14:section>
        <p14:section name="DAY I" id="{34C61D3D-3DDA-8544-919D-38908B71CF6E}">
          <p14:sldIdLst>
            <p14:sldId id="268"/>
            <p14:sldId id="269"/>
            <p14:sldId id="276"/>
            <p14:sldId id="277"/>
            <p14:sldId id="278"/>
            <p14:sldId id="280"/>
            <p14:sldId id="281"/>
            <p14:sldId id="282"/>
            <p14:sldId id="283"/>
            <p14:sldId id="284"/>
            <p14:sldId id="285"/>
            <p14:sldId id="286"/>
            <p14:sldId id="287"/>
          </p14:sldIdLst>
        </p14:section>
        <p14:section name="DAY II" id="{DBB0F080-D76F-2449-A8A8-97428CE5CDE4}">
          <p14:sldIdLst>
            <p14:sldId id="270"/>
            <p14:sldId id="271"/>
            <p14:sldId id="297"/>
            <p14:sldId id="298"/>
            <p14:sldId id="320"/>
            <p14:sldId id="299"/>
            <p14:sldId id="301"/>
            <p14:sldId id="302"/>
            <p14:sldId id="300"/>
            <p14:sldId id="304"/>
            <p14:sldId id="305"/>
            <p14:sldId id="318"/>
            <p14:sldId id="306"/>
            <p14:sldId id="307"/>
            <p14:sldId id="310"/>
            <p14:sldId id="311"/>
            <p14:sldId id="313"/>
            <p14:sldId id="319"/>
            <p14:sldId id="296"/>
            <p14:sldId id="314"/>
            <p14:sldId id="315"/>
            <p14:sldId id="317"/>
          </p14:sldIdLst>
        </p14:section>
        <p14:section name="DAY III" id="{D01103C6-D9B4-874A-903D-1D54C47D2E73}">
          <p14:sldIdLst>
            <p14:sldId id="272"/>
            <p14:sldId id="273"/>
            <p14:sldId id="288"/>
            <p14:sldId id="289"/>
            <p14:sldId id="290"/>
            <p14:sldId id="291"/>
            <p14:sldId id="292"/>
            <p14:sldId id="295"/>
          </p14:sldIdLst>
        </p14:section>
        <p14:section name="Business Model" id="{17ED8106-7472-CA40-A9D6-5927206203E6}">
          <p14:sldIdLst>
            <p14:sldId id="274"/>
            <p14:sldId id="27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231D"/>
    <a:srgbClr val="101519"/>
    <a:srgbClr val="273E32"/>
    <a:srgbClr val="0D141A"/>
    <a:srgbClr val="0F141A"/>
    <a:srgbClr val="1019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C35F46-99FA-EAC6-98F1-C110B975AF57}" v="4" dt="2024-07-05T22:21:07.556"/>
    <p1510:client id="{A93110E0-DE7F-AB89-BC39-4B5D6C261954}" v="9" dt="2024-07-05T09:45:19.1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08"/>
    <p:restoredTop sz="95201" autoAdjust="0"/>
  </p:normalViewPr>
  <p:slideViewPr>
    <p:cSldViewPr snapToGrid="0" snapToObjects="1">
      <p:cViewPr varScale="1">
        <p:scale>
          <a:sx n="63" d="100"/>
          <a:sy n="63" d="100"/>
        </p:scale>
        <p:origin x="24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ne Skill" userId="8d49c830ac36a521" providerId="LiveId" clId="{9C6BF567-19FF-6142-9BC2-417BEDDDAE24}"/>
    <pc:docChg chg="undo custSel addSld delSld modSld addSection modSection">
      <pc:chgData name="One Skill" userId="8d49c830ac36a521" providerId="LiveId" clId="{9C6BF567-19FF-6142-9BC2-417BEDDDAE24}" dt="2020-12-22T13:07:19.503" v="1768" actId="478"/>
      <pc:docMkLst>
        <pc:docMk/>
      </pc:docMkLst>
      <pc:sldChg chg="del">
        <pc:chgData name="One Skill" userId="8d49c830ac36a521" providerId="LiveId" clId="{9C6BF567-19FF-6142-9BC2-417BEDDDAE24}" dt="2020-12-20T14:12:00.329" v="0" actId="2696"/>
        <pc:sldMkLst>
          <pc:docMk/>
          <pc:sldMk cId="2953098464" sldId="257"/>
        </pc:sldMkLst>
      </pc:sldChg>
      <pc:sldChg chg="del">
        <pc:chgData name="One Skill" userId="8d49c830ac36a521" providerId="LiveId" clId="{9C6BF567-19FF-6142-9BC2-417BEDDDAE24}" dt="2020-12-20T14:12:00.329" v="0" actId="2696"/>
        <pc:sldMkLst>
          <pc:docMk/>
          <pc:sldMk cId="2253486551" sldId="261"/>
        </pc:sldMkLst>
      </pc:sldChg>
      <pc:sldChg chg="del">
        <pc:chgData name="One Skill" userId="8d49c830ac36a521" providerId="LiveId" clId="{9C6BF567-19FF-6142-9BC2-417BEDDDAE24}" dt="2020-12-20T14:12:00.329" v="0" actId="2696"/>
        <pc:sldMkLst>
          <pc:docMk/>
          <pc:sldMk cId="1630994778" sldId="262"/>
        </pc:sldMkLst>
      </pc:sldChg>
      <pc:sldChg chg="del">
        <pc:chgData name="One Skill" userId="8d49c830ac36a521" providerId="LiveId" clId="{9C6BF567-19FF-6142-9BC2-417BEDDDAE24}" dt="2020-12-20T14:12:00.329" v="0" actId="2696"/>
        <pc:sldMkLst>
          <pc:docMk/>
          <pc:sldMk cId="3595122145" sldId="263"/>
        </pc:sldMkLst>
      </pc:sldChg>
      <pc:sldChg chg="del">
        <pc:chgData name="One Skill" userId="8d49c830ac36a521" providerId="LiveId" clId="{9C6BF567-19FF-6142-9BC2-417BEDDDAE24}" dt="2020-12-20T14:12:00.329" v="0" actId="2696"/>
        <pc:sldMkLst>
          <pc:docMk/>
          <pc:sldMk cId="1413377506" sldId="264"/>
        </pc:sldMkLst>
      </pc:sldChg>
      <pc:sldChg chg="del">
        <pc:chgData name="One Skill" userId="8d49c830ac36a521" providerId="LiveId" clId="{9C6BF567-19FF-6142-9BC2-417BEDDDAE24}" dt="2020-12-20T14:12:00.329" v="0" actId="2696"/>
        <pc:sldMkLst>
          <pc:docMk/>
          <pc:sldMk cId="1831226089" sldId="265"/>
        </pc:sldMkLst>
      </pc:sldChg>
      <pc:sldChg chg="del">
        <pc:chgData name="One Skill" userId="8d49c830ac36a521" providerId="LiveId" clId="{9C6BF567-19FF-6142-9BC2-417BEDDDAE24}" dt="2020-12-20T14:12:00.329" v="0" actId="2696"/>
        <pc:sldMkLst>
          <pc:docMk/>
          <pc:sldMk cId="3148394109" sldId="266"/>
        </pc:sldMkLst>
      </pc:sldChg>
      <pc:sldChg chg="addSp delSp modSp mod setBg modAnim">
        <pc:chgData name="One Skill" userId="8d49c830ac36a521" providerId="LiveId" clId="{9C6BF567-19FF-6142-9BC2-417BEDDDAE24}" dt="2020-12-22T13:07:19.503" v="1768" actId="478"/>
        <pc:sldMkLst>
          <pc:docMk/>
          <pc:sldMk cId="2385354970" sldId="267"/>
        </pc:sldMkLst>
        <pc:spChg chg="add del">
          <ac:chgData name="One Skill" userId="8d49c830ac36a521" providerId="LiveId" clId="{9C6BF567-19FF-6142-9BC2-417BEDDDAE24}" dt="2020-12-22T13:07:19.503" v="1768" actId="478"/>
          <ac:spMkLst>
            <pc:docMk/>
            <pc:sldMk cId="2385354970" sldId="267"/>
            <ac:spMk id="3" creationId="{34211CAA-2716-E449-87FC-740CC328E954}"/>
          </ac:spMkLst>
        </pc:spChg>
        <pc:spChg chg="add del mod">
          <ac:chgData name="One Skill" userId="8d49c830ac36a521" providerId="LiveId" clId="{9C6BF567-19FF-6142-9BC2-417BEDDDAE24}" dt="2020-12-22T13:07:18.117" v="1767" actId="478"/>
          <ac:spMkLst>
            <pc:docMk/>
            <pc:sldMk cId="2385354970" sldId="267"/>
            <ac:spMk id="14" creationId="{3066306D-3DCB-504C-B085-27F148CD0661}"/>
          </ac:spMkLst>
        </pc:spChg>
        <pc:spChg chg="add mod">
          <ac:chgData name="One Skill" userId="8d49c830ac36a521" providerId="LiveId" clId="{9C6BF567-19FF-6142-9BC2-417BEDDDAE24}" dt="2020-12-20T16:34:20.129" v="1690" actId="164"/>
          <ac:spMkLst>
            <pc:docMk/>
            <pc:sldMk cId="2385354970" sldId="267"/>
            <ac:spMk id="18" creationId="{9F54BE31-0092-6F48-BBDF-0F2EF3AE7618}"/>
          </ac:spMkLst>
        </pc:spChg>
        <pc:spChg chg="mod">
          <ac:chgData name="One Skill" userId="8d49c830ac36a521" providerId="LiveId" clId="{9C6BF567-19FF-6142-9BC2-417BEDDDAE24}" dt="2020-12-20T16:33:55.985" v="1683"/>
          <ac:spMkLst>
            <pc:docMk/>
            <pc:sldMk cId="2385354970" sldId="267"/>
            <ac:spMk id="20" creationId="{3C632551-1FF6-604C-93CF-E98829A71FA7}"/>
          </ac:spMkLst>
        </pc:spChg>
        <pc:spChg chg="mod">
          <ac:chgData name="One Skill" userId="8d49c830ac36a521" providerId="LiveId" clId="{9C6BF567-19FF-6142-9BC2-417BEDDDAE24}" dt="2020-12-20T16:33:55.985" v="1683"/>
          <ac:spMkLst>
            <pc:docMk/>
            <pc:sldMk cId="2385354970" sldId="267"/>
            <ac:spMk id="21" creationId="{4818AC87-B9D2-144B-B8D4-C4E86613325B}"/>
          </ac:spMkLst>
        </pc:spChg>
        <pc:spChg chg="mod">
          <ac:chgData name="One Skill" userId="8d49c830ac36a521" providerId="LiveId" clId="{9C6BF567-19FF-6142-9BC2-417BEDDDAE24}" dt="2020-12-20T16:33:55.985" v="1683"/>
          <ac:spMkLst>
            <pc:docMk/>
            <pc:sldMk cId="2385354970" sldId="267"/>
            <ac:spMk id="22" creationId="{BC1C3F74-B523-914B-8C9D-7F18DAC45BC6}"/>
          </ac:spMkLst>
        </pc:spChg>
        <pc:spChg chg="mod">
          <ac:chgData name="One Skill" userId="8d49c830ac36a521" providerId="LiveId" clId="{9C6BF567-19FF-6142-9BC2-417BEDDDAE24}" dt="2020-12-20T16:33:55.985" v="1683"/>
          <ac:spMkLst>
            <pc:docMk/>
            <pc:sldMk cId="2385354970" sldId="267"/>
            <ac:spMk id="23" creationId="{B2F4DEA0-4F56-E443-9801-BF147A366DEB}"/>
          </ac:spMkLst>
        </pc:spChg>
        <pc:spChg chg="add del mod">
          <ac:chgData name="One Skill" userId="8d49c830ac36a521" providerId="LiveId" clId="{9C6BF567-19FF-6142-9BC2-417BEDDDAE24}" dt="2020-12-22T08:36:33.443" v="1746" actId="14838"/>
          <ac:spMkLst>
            <pc:docMk/>
            <pc:sldMk cId="2385354970" sldId="267"/>
            <ac:spMk id="24" creationId="{05D0BD90-6384-4F42-BDBE-A945AF012A9F}"/>
          </ac:spMkLst>
        </pc:spChg>
        <pc:spChg chg="add del mod">
          <ac:chgData name="One Skill" userId="8d49c830ac36a521" providerId="LiveId" clId="{9C6BF567-19FF-6142-9BC2-417BEDDDAE24}" dt="2020-12-20T16:36:28.675" v="1733" actId="1076"/>
          <ac:spMkLst>
            <pc:docMk/>
            <pc:sldMk cId="2385354970" sldId="267"/>
            <ac:spMk id="25" creationId="{7D1D4DDA-3BA2-7F47-974A-FC6F909C89E4}"/>
          </ac:spMkLst>
        </pc:spChg>
        <pc:spChg chg="mod">
          <ac:chgData name="One Skill" userId="8d49c830ac36a521" providerId="LiveId" clId="{9C6BF567-19FF-6142-9BC2-417BEDDDAE24}" dt="2020-12-20T16:33:55.985" v="1683"/>
          <ac:spMkLst>
            <pc:docMk/>
            <pc:sldMk cId="2385354970" sldId="267"/>
            <ac:spMk id="26" creationId="{5D841306-EFC7-B644-8823-65BE3A5957E9}"/>
          </ac:spMkLst>
        </pc:spChg>
        <pc:spChg chg="mod">
          <ac:chgData name="One Skill" userId="8d49c830ac36a521" providerId="LiveId" clId="{9C6BF567-19FF-6142-9BC2-417BEDDDAE24}" dt="2020-12-20T16:33:55.985" v="1683"/>
          <ac:spMkLst>
            <pc:docMk/>
            <pc:sldMk cId="2385354970" sldId="267"/>
            <ac:spMk id="27" creationId="{066E29DE-A1D5-924D-A71E-6342C7CE2948}"/>
          </ac:spMkLst>
        </pc:spChg>
        <pc:spChg chg="mod">
          <ac:chgData name="One Skill" userId="8d49c830ac36a521" providerId="LiveId" clId="{9C6BF567-19FF-6142-9BC2-417BEDDDAE24}" dt="2020-12-20T16:33:55.985" v="1683"/>
          <ac:spMkLst>
            <pc:docMk/>
            <pc:sldMk cId="2385354970" sldId="267"/>
            <ac:spMk id="29" creationId="{C12B8B08-222D-9543-8676-08C316369D04}"/>
          </ac:spMkLst>
        </pc:spChg>
        <pc:spChg chg="mod">
          <ac:chgData name="One Skill" userId="8d49c830ac36a521" providerId="LiveId" clId="{9C6BF567-19FF-6142-9BC2-417BEDDDAE24}" dt="2020-12-20T16:33:55.985" v="1683"/>
          <ac:spMkLst>
            <pc:docMk/>
            <pc:sldMk cId="2385354970" sldId="267"/>
            <ac:spMk id="30" creationId="{88F272C7-3D2E-A74B-8C72-7EC7F5D5EC2E}"/>
          </ac:spMkLst>
        </pc:spChg>
        <pc:spChg chg="mod">
          <ac:chgData name="One Skill" userId="8d49c830ac36a521" providerId="LiveId" clId="{9C6BF567-19FF-6142-9BC2-417BEDDDAE24}" dt="2020-12-20T16:33:55.985" v="1683"/>
          <ac:spMkLst>
            <pc:docMk/>
            <pc:sldMk cId="2385354970" sldId="267"/>
            <ac:spMk id="31" creationId="{3B1C9EB4-3866-D34E-80C5-C700B5AF0175}"/>
          </ac:spMkLst>
        </pc:spChg>
        <pc:spChg chg="mod">
          <ac:chgData name="One Skill" userId="8d49c830ac36a521" providerId="LiveId" clId="{9C6BF567-19FF-6142-9BC2-417BEDDDAE24}" dt="2020-12-20T16:33:55.985" v="1683"/>
          <ac:spMkLst>
            <pc:docMk/>
            <pc:sldMk cId="2385354970" sldId="267"/>
            <ac:spMk id="32" creationId="{F358ED20-BE4F-BA41-8FC6-D5B85BA2656E}"/>
          </ac:spMkLst>
        </pc:spChg>
        <pc:spChg chg="mod">
          <ac:chgData name="One Skill" userId="8d49c830ac36a521" providerId="LiveId" clId="{9C6BF567-19FF-6142-9BC2-417BEDDDAE24}" dt="2020-12-20T16:33:55.985" v="1683"/>
          <ac:spMkLst>
            <pc:docMk/>
            <pc:sldMk cId="2385354970" sldId="267"/>
            <ac:spMk id="33" creationId="{7983AE50-D327-F047-9D43-F9A03DF2745A}"/>
          </ac:spMkLst>
        </pc:spChg>
        <pc:spChg chg="mod">
          <ac:chgData name="One Skill" userId="8d49c830ac36a521" providerId="LiveId" clId="{9C6BF567-19FF-6142-9BC2-417BEDDDAE24}" dt="2020-12-20T16:33:55.985" v="1683"/>
          <ac:spMkLst>
            <pc:docMk/>
            <pc:sldMk cId="2385354970" sldId="267"/>
            <ac:spMk id="34" creationId="{00455CFB-70DF-D94B-8FDA-0FB8747F1ECD}"/>
          </ac:spMkLst>
        </pc:spChg>
        <pc:spChg chg="mod">
          <ac:chgData name="One Skill" userId="8d49c830ac36a521" providerId="LiveId" clId="{9C6BF567-19FF-6142-9BC2-417BEDDDAE24}" dt="2020-12-20T16:33:55.985" v="1683"/>
          <ac:spMkLst>
            <pc:docMk/>
            <pc:sldMk cId="2385354970" sldId="267"/>
            <ac:spMk id="35" creationId="{5CE23435-B5B4-8F4C-B00D-0793248A2F30}"/>
          </ac:spMkLst>
        </pc:spChg>
        <pc:spChg chg="mod">
          <ac:chgData name="One Skill" userId="8d49c830ac36a521" providerId="LiveId" clId="{9C6BF567-19FF-6142-9BC2-417BEDDDAE24}" dt="2020-12-20T16:33:55.985" v="1683"/>
          <ac:spMkLst>
            <pc:docMk/>
            <pc:sldMk cId="2385354970" sldId="267"/>
            <ac:spMk id="36" creationId="{4812B1E4-19CA-0244-B8C6-EB7E49CAD405}"/>
          </ac:spMkLst>
        </pc:spChg>
        <pc:spChg chg="mod">
          <ac:chgData name="One Skill" userId="8d49c830ac36a521" providerId="LiveId" clId="{9C6BF567-19FF-6142-9BC2-417BEDDDAE24}" dt="2020-12-20T16:33:55.985" v="1683"/>
          <ac:spMkLst>
            <pc:docMk/>
            <pc:sldMk cId="2385354970" sldId="267"/>
            <ac:spMk id="37" creationId="{B36BACB7-313D-A547-B2E2-5BF79225F218}"/>
          </ac:spMkLst>
        </pc:spChg>
        <pc:spChg chg="mod">
          <ac:chgData name="One Skill" userId="8d49c830ac36a521" providerId="LiveId" clId="{9C6BF567-19FF-6142-9BC2-417BEDDDAE24}" dt="2020-12-20T16:33:55.985" v="1683"/>
          <ac:spMkLst>
            <pc:docMk/>
            <pc:sldMk cId="2385354970" sldId="267"/>
            <ac:spMk id="38" creationId="{CD4AD1FC-B710-1D46-96A0-2305CE6D8FE8}"/>
          </ac:spMkLst>
        </pc:spChg>
        <pc:spChg chg="mod">
          <ac:chgData name="One Skill" userId="8d49c830ac36a521" providerId="LiveId" clId="{9C6BF567-19FF-6142-9BC2-417BEDDDAE24}" dt="2020-12-20T16:33:55.985" v="1683"/>
          <ac:spMkLst>
            <pc:docMk/>
            <pc:sldMk cId="2385354970" sldId="267"/>
            <ac:spMk id="39" creationId="{E7526282-50C8-B14F-8025-BC874756483C}"/>
          </ac:spMkLst>
        </pc:spChg>
        <pc:spChg chg="mod">
          <ac:chgData name="One Skill" userId="8d49c830ac36a521" providerId="LiveId" clId="{9C6BF567-19FF-6142-9BC2-417BEDDDAE24}" dt="2020-12-20T16:33:55.985" v="1683"/>
          <ac:spMkLst>
            <pc:docMk/>
            <pc:sldMk cId="2385354970" sldId="267"/>
            <ac:spMk id="40" creationId="{9D397F1F-B166-664C-B42B-F6035B1F1C0B}"/>
          </ac:spMkLst>
        </pc:spChg>
        <pc:spChg chg="mod">
          <ac:chgData name="One Skill" userId="8d49c830ac36a521" providerId="LiveId" clId="{9C6BF567-19FF-6142-9BC2-417BEDDDAE24}" dt="2020-12-20T16:33:55.985" v="1683"/>
          <ac:spMkLst>
            <pc:docMk/>
            <pc:sldMk cId="2385354970" sldId="267"/>
            <ac:spMk id="42" creationId="{B70E8C80-A094-884E-A4CB-AC7A4B8ACE2A}"/>
          </ac:spMkLst>
        </pc:spChg>
        <pc:spChg chg="mod">
          <ac:chgData name="One Skill" userId="8d49c830ac36a521" providerId="LiveId" clId="{9C6BF567-19FF-6142-9BC2-417BEDDDAE24}" dt="2020-12-20T16:33:55.985" v="1683"/>
          <ac:spMkLst>
            <pc:docMk/>
            <pc:sldMk cId="2385354970" sldId="267"/>
            <ac:spMk id="43" creationId="{A0B030E4-6272-6446-9CEC-1255D110259E}"/>
          </ac:spMkLst>
        </pc:spChg>
        <pc:spChg chg="mod">
          <ac:chgData name="One Skill" userId="8d49c830ac36a521" providerId="LiveId" clId="{9C6BF567-19FF-6142-9BC2-417BEDDDAE24}" dt="2020-12-20T16:33:55.985" v="1683"/>
          <ac:spMkLst>
            <pc:docMk/>
            <pc:sldMk cId="2385354970" sldId="267"/>
            <ac:spMk id="44" creationId="{5A213A41-006B-0443-AF57-AFF4EB7E3767}"/>
          </ac:spMkLst>
        </pc:spChg>
        <pc:spChg chg="mod">
          <ac:chgData name="One Skill" userId="8d49c830ac36a521" providerId="LiveId" clId="{9C6BF567-19FF-6142-9BC2-417BEDDDAE24}" dt="2020-12-20T16:33:55.985" v="1683"/>
          <ac:spMkLst>
            <pc:docMk/>
            <pc:sldMk cId="2385354970" sldId="267"/>
            <ac:spMk id="45" creationId="{2DC0C5C8-EB07-1B40-AF99-9CF49703702F}"/>
          </ac:spMkLst>
        </pc:spChg>
        <pc:spChg chg="mod">
          <ac:chgData name="One Skill" userId="8d49c830ac36a521" providerId="LiveId" clId="{9C6BF567-19FF-6142-9BC2-417BEDDDAE24}" dt="2020-12-20T16:33:55.985" v="1683"/>
          <ac:spMkLst>
            <pc:docMk/>
            <pc:sldMk cId="2385354970" sldId="267"/>
            <ac:spMk id="46" creationId="{493049F1-83CA-B247-BC41-26F7B4C12E37}"/>
          </ac:spMkLst>
        </pc:spChg>
        <pc:spChg chg="mod">
          <ac:chgData name="One Skill" userId="8d49c830ac36a521" providerId="LiveId" clId="{9C6BF567-19FF-6142-9BC2-417BEDDDAE24}" dt="2020-12-20T16:33:55.985" v="1683"/>
          <ac:spMkLst>
            <pc:docMk/>
            <pc:sldMk cId="2385354970" sldId="267"/>
            <ac:spMk id="47" creationId="{E102DD0C-A113-E54A-ABA7-AD4817C3858D}"/>
          </ac:spMkLst>
        </pc:spChg>
        <pc:grpChg chg="add del mod">
          <ac:chgData name="One Skill" userId="8d49c830ac36a521" providerId="LiveId" clId="{9C6BF567-19FF-6142-9BC2-417BEDDDAE24}" dt="2020-12-20T16:34:35.897" v="1694" actId="478"/>
          <ac:grpSpMkLst>
            <pc:docMk/>
            <pc:sldMk cId="2385354970" sldId="267"/>
            <ac:grpSpMk id="14" creationId="{34D18A72-BDC9-5E42-A837-95E78CF75EA2}"/>
          </ac:grpSpMkLst>
        </pc:grpChg>
        <pc:grpChg chg="add mod">
          <ac:chgData name="One Skill" userId="8d49c830ac36a521" providerId="LiveId" clId="{9C6BF567-19FF-6142-9BC2-417BEDDDAE24}" dt="2020-12-20T16:34:20.129" v="1690" actId="164"/>
          <ac:grpSpMkLst>
            <pc:docMk/>
            <pc:sldMk cId="2385354970" sldId="267"/>
            <ac:grpSpMk id="19" creationId="{3D13347E-0080-F249-B529-DC281865E817}"/>
          </ac:grpSpMkLst>
        </pc:grpChg>
        <pc:grpChg chg="mod">
          <ac:chgData name="One Skill" userId="8d49c830ac36a521" providerId="LiveId" clId="{9C6BF567-19FF-6142-9BC2-417BEDDDAE24}" dt="2020-12-20T16:33:55.985" v="1683"/>
          <ac:grpSpMkLst>
            <pc:docMk/>
            <pc:sldMk cId="2385354970" sldId="267"/>
            <ac:grpSpMk id="41" creationId="{EFA43288-7554-D14A-A660-FE240A4936D4}"/>
          </ac:grpSpMkLst>
        </pc:grpChg>
        <pc:graphicFrameChg chg="add mod modGraphic">
          <ac:chgData name="One Skill" userId="8d49c830ac36a521" providerId="LiveId" clId="{9C6BF567-19FF-6142-9BC2-417BEDDDAE24}" dt="2020-12-22T09:08:25.409" v="1756" actId="1076"/>
          <ac:graphicFrameMkLst>
            <pc:docMk/>
            <pc:sldMk cId="2385354970" sldId="267"/>
            <ac:graphicFrameMk id="4" creationId="{B2D661A4-8895-1E43-9238-4B6D30F2FF2A}"/>
          </ac:graphicFrameMkLst>
        </pc:graphicFrameChg>
        <pc:graphicFrameChg chg="mod modGraphic">
          <ac:chgData name="One Skill" userId="8d49c830ac36a521" providerId="LiveId" clId="{9C6BF567-19FF-6142-9BC2-417BEDDDAE24}" dt="2020-12-20T16:15:43.210" v="1603" actId="166"/>
          <ac:graphicFrameMkLst>
            <pc:docMk/>
            <pc:sldMk cId="2385354970" sldId="267"/>
            <ac:graphicFrameMk id="6" creationId="{039C2E45-7383-084C-A25A-231F40FCFD88}"/>
          </ac:graphicFrameMkLst>
        </pc:graphicFrameChg>
        <pc:graphicFrameChg chg="add mod modGraphic">
          <ac:chgData name="One Skill" userId="8d49c830ac36a521" providerId="LiveId" clId="{9C6BF567-19FF-6142-9BC2-417BEDDDAE24}" dt="2020-12-20T16:15:43.210" v="1603" actId="166"/>
          <ac:graphicFrameMkLst>
            <pc:docMk/>
            <pc:sldMk cId="2385354970" sldId="267"/>
            <ac:graphicFrameMk id="12" creationId="{C195487E-923E-634E-A4C3-E9368C2DE565}"/>
          </ac:graphicFrameMkLst>
        </pc:graphicFrameChg>
        <pc:graphicFrameChg chg="add mod modGraphic">
          <ac:chgData name="One Skill" userId="8d49c830ac36a521" providerId="LiveId" clId="{9C6BF567-19FF-6142-9BC2-417BEDDDAE24}" dt="2020-12-20T16:15:43.210" v="1603" actId="166"/>
          <ac:graphicFrameMkLst>
            <pc:docMk/>
            <pc:sldMk cId="2385354970" sldId="267"/>
            <ac:graphicFrameMk id="17" creationId="{BA3A39B2-158B-2B4C-A1B4-DCCBD75CA15C}"/>
          </ac:graphicFrameMkLst>
        </pc:graphicFrameChg>
        <pc:picChg chg="mod">
          <ac:chgData name="One Skill" userId="8d49c830ac36a521" providerId="LiveId" clId="{9C6BF567-19FF-6142-9BC2-417BEDDDAE24}" dt="2020-12-22T08:39:16.055" v="1748" actId="1076"/>
          <ac:picMkLst>
            <pc:docMk/>
            <pc:sldMk cId="2385354970" sldId="267"/>
            <ac:picMk id="2" creationId="{FAE37928-628E-1B40-972B-1FCDC7355668}"/>
          </ac:picMkLst>
        </pc:picChg>
        <pc:picChg chg="add del mod">
          <ac:chgData name="One Skill" userId="8d49c830ac36a521" providerId="LiveId" clId="{9C6BF567-19FF-6142-9BC2-417BEDDDAE24}" dt="2020-12-20T16:12:53.516" v="1564" actId="478"/>
          <ac:picMkLst>
            <pc:docMk/>
            <pc:sldMk cId="2385354970" sldId="267"/>
            <ac:picMk id="3" creationId="{529C0984-5EEB-E24E-B8C2-75D902B77239}"/>
          </ac:picMkLst>
        </pc:picChg>
        <pc:picChg chg="add mod">
          <ac:chgData name="One Skill" userId="8d49c830ac36a521" providerId="LiveId" clId="{9C6BF567-19FF-6142-9BC2-417BEDDDAE24}" dt="2020-12-22T08:04:14.762" v="1736" actId="14100"/>
          <ac:picMkLst>
            <pc:docMk/>
            <pc:sldMk cId="2385354970" sldId="267"/>
            <ac:picMk id="15" creationId="{4585492B-79BB-884D-882B-A9BE96D5BE87}"/>
          </ac:picMkLst>
        </pc:picChg>
        <pc:cxnChg chg="add mod">
          <ac:chgData name="One Skill" userId="8d49c830ac36a521" providerId="LiveId" clId="{9C6BF567-19FF-6142-9BC2-417BEDDDAE24}" dt="2020-12-20T16:13:56.753" v="1586" actId="1076"/>
          <ac:cxnSpMkLst>
            <pc:docMk/>
            <pc:sldMk cId="2385354970" sldId="267"/>
            <ac:cxnSpMk id="7" creationId="{4AFAC6AD-E06A-BD4A-AB39-35849B2BFA2D}"/>
          </ac:cxnSpMkLst>
        </pc:cxnChg>
        <pc:cxnChg chg="add mod">
          <ac:chgData name="One Skill" userId="8d49c830ac36a521" providerId="LiveId" clId="{9C6BF567-19FF-6142-9BC2-417BEDDDAE24}" dt="2020-12-20T16:15:38.920" v="1602" actId="14100"/>
          <ac:cxnSpMkLst>
            <pc:docMk/>
            <pc:sldMk cId="2385354970" sldId="267"/>
            <ac:cxnSpMk id="13" creationId="{70ECD39E-EC9A-954A-B4CF-9BCD99C8CFAE}"/>
          </ac:cxnSpMkLst>
        </pc:cxnChg>
        <pc:cxnChg chg="add del mod">
          <ac:chgData name="One Skill" userId="8d49c830ac36a521" providerId="LiveId" clId="{9C6BF567-19FF-6142-9BC2-417BEDDDAE24}" dt="2020-12-20T15:58:14.347" v="1426" actId="478"/>
          <ac:cxnSpMkLst>
            <pc:docMk/>
            <pc:sldMk cId="2385354970" sldId="267"/>
            <ac:cxnSpMk id="18" creationId="{3F97B13C-4D3D-9745-A402-41E6B984C6E7}"/>
          </ac:cxnSpMkLst>
        </pc:cxnChg>
        <pc:cxnChg chg="add mod">
          <ac:chgData name="One Skill" userId="8d49c830ac36a521" providerId="LiveId" clId="{9C6BF567-19FF-6142-9BC2-417BEDDDAE24}" dt="2020-12-20T16:15:34.364" v="1601" actId="14100"/>
          <ac:cxnSpMkLst>
            <pc:docMk/>
            <pc:sldMk cId="2385354970" sldId="267"/>
            <ac:cxnSpMk id="28" creationId="{0DF68F12-370D-1E45-B388-B3EB7E9D3A9F}"/>
          </ac:cxnSpMkLst>
        </pc:cxnChg>
      </pc:sldChg>
      <pc:sldChg chg="addSp delSp modSp mod modTransition setBg">
        <pc:chgData name="One Skill" userId="8d49c830ac36a521" providerId="LiveId" clId="{9C6BF567-19FF-6142-9BC2-417BEDDDAE24}" dt="2020-12-22T09:05:52.706" v="1753" actId="478"/>
        <pc:sldMkLst>
          <pc:docMk/>
          <pc:sldMk cId="97523264" sldId="268"/>
        </pc:sldMkLst>
        <pc:spChg chg="add del mod">
          <ac:chgData name="One Skill" userId="8d49c830ac36a521" providerId="LiveId" clId="{9C6BF567-19FF-6142-9BC2-417BEDDDAE24}" dt="2020-12-22T09:05:48.747" v="1751" actId="1076"/>
          <ac:spMkLst>
            <pc:docMk/>
            <pc:sldMk cId="97523264" sldId="268"/>
            <ac:spMk id="2" creationId="{B8A42B65-566C-0A41-B8C2-5032B07BD196}"/>
          </ac:spMkLst>
        </pc:spChg>
        <pc:spChg chg="add del">
          <ac:chgData name="One Skill" userId="8d49c830ac36a521" providerId="LiveId" clId="{9C6BF567-19FF-6142-9BC2-417BEDDDAE24}" dt="2020-12-20T14:39:57.490" v="420" actId="11529"/>
          <ac:spMkLst>
            <pc:docMk/>
            <pc:sldMk cId="97523264" sldId="268"/>
            <ac:spMk id="3" creationId="{EB4D88D3-84B7-E749-A35A-720F50B83A5C}"/>
          </ac:spMkLst>
        </pc:spChg>
        <pc:spChg chg="mod">
          <ac:chgData name="One Skill" userId="8d49c830ac36a521" providerId="LiveId" clId="{9C6BF567-19FF-6142-9BC2-417BEDDDAE24}" dt="2020-12-22T08:37:11.824" v="1747" actId="255"/>
          <ac:spMkLst>
            <pc:docMk/>
            <pc:sldMk cId="97523264" sldId="268"/>
            <ac:spMk id="4" creationId="{D674933B-DF67-D14D-ACC6-194EA400210B}"/>
          </ac:spMkLst>
        </pc:spChg>
        <pc:spChg chg="mod">
          <ac:chgData name="One Skill" userId="8d49c830ac36a521" providerId="LiveId" clId="{9C6BF567-19FF-6142-9BC2-417BEDDDAE24}" dt="2020-12-20T14:39:54.222" v="419"/>
          <ac:spMkLst>
            <pc:docMk/>
            <pc:sldMk cId="97523264" sldId="268"/>
            <ac:spMk id="5" creationId="{1CFB6900-D66B-0F49-A570-71A9EEB1AC2E}"/>
          </ac:spMkLst>
        </pc:spChg>
        <pc:spChg chg="add del mod">
          <ac:chgData name="One Skill" userId="8d49c830ac36a521" providerId="LiveId" clId="{9C6BF567-19FF-6142-9BC2-417BEDDDAE24}" dt="2020-12-22T09:05:52.706" v="1753" actId="478"/>
          <ac:spMkLst>
            <pc:docMk/>
            <pc:sldMk cId="97523264" sldId="268"/>
            <ac:spMk id="5" creationId="{90E338AF-BDBC-204A-BBA8-ECDE7304F5B3}"/>
          </ac:spMkLst>
        </pc:spChg>
        <pc:picChg chg="add mod">
          <ac:chgData name="One Skill" userId="8d49c830ac36a521" providerId="LiveId" clId="{9C6BF567-19FF-6142-9BC2-417BEDDDAE24}" dt="2020-12-20T14:51:45.137" v="600" actId="108"/>
          <ac:picMkLst>
            <pc:docMk/>
            <pc:sldMk cId="97523264" sldId="268"/>
            <ac:picMk id="7" creationId="{3169A18E-29C1-B14B-9DAC-9A1603958F7D}"/>
          </ac:picMkLst>
        </pc:picChg>
      </pc:sldChg>
      <pc:sldChg chg="addSp delSp modSp mod modTransition setBg delAnim modAnim modNotesTx">
        <pc:chgData name="One Skill" userId="8d49c830ac36a521" providerId="LiveId" clId="{9C6BF567-19FF-6142-9BC2-417BEDDDAE24}" dt="2020-12-22T08:34:58.880" v="1738" actId="1076"/>
        <pc:sldMkLst>
          <pc:docMk/>
          <pc:sldMk cId="3842807558" sldId="269"/>
        </pc:sldMkLst>
        <pc:spChg chg="mod">
          <ac:chgData name="One Skill" userId="8d49c830ac36a521" providerId="LiveId" clId="{9C6BF567-19FF-6142-9BC2-417BEDDDAE24}" dt="2020-12-20T14:55:54.430" v="614" actId="14100"/>
          <ac:spMkLst>
            <pc:docMk/>
            <pc:sldMk cId="3842807558" sldId="269"/>
            <ac:spMk id="5" creationId="{67ABF447-6E17-1A45-AD94-46DCD25C1D16}"/>
          </ac:spMkLst>
        </pc:spChg>
        <pc:spChg chg="add del mod">
          <ac:chgData name="One Skill" userId="8d49c830ac36a521" providerId="LiveId" clId="{9C6BF567-19FF-6142-9BC2-417BEDDDAE24}" dt="2020-12-20T14:27:46.517" v="264" actId="478"/>
          <ac:spMkLst>
            <pc:docMk/>
            <pc:sldMk cId="3842807558" sldId="269"/>
            <ac:spMk id="6" creationId="{420B7622-152B-8541-BECA-5C5A091F5D02}"/>
          </ac:spMkLst>
        </pc:spChg>
        <pc:spChg chg="add del mod">
          <ac:chgData name="One Skill" userId="8d49c830ac36a521" providerId="LiveId" clId="{9C6BF567-19FF-6142-9BC2-417BEDDDAE24}" dt="2020-12-20T14:14:08.070" v="13" actId="478"/>
          <ac:spMkLst>
            <pc:docMk/>
            <pc:sldMk cId="3842807558" sldId="269"/>
            <ac:spMk id="7" creationId="{204AD36B-A9BA-CF4D-8E59-7C70D1723931}"/>
          </ac:spMkLst>
        </pc:spChg>
        <pc:spChg chg="add del mod">
          <ac:chgData name="One Skill" userId="8d49c830ac36a521" providerId="LiveId" clId="{9C6BF567-19FF-6142-9BC2-417BEDDDAE24}" dt="2020-12-20T14:14:06.887" v="12" actId="478"/>
          <ac:spMkLst>
            <pc:docMk/>
            <pc:sldMk cId="3842807558" sldId="269"/>
            <ac:spMk id="8" creationId="{8D4B63F5-C957-B44E-B67F-B9FD926F12D5}"/>
          </ac:spMkLst>
        </pc:spChg>
        <pc:spChg chg="add del mod">
          <ac:chgData name="One Skill" userId="8d49c830ac36a521" providerId="LiveId" clId="{9C6BF567-19FF-6142-9BC2-417BEDDDAE24}" dt="2020-12-20T14:14:09.012" v="14" actId="478"/>
          <ac:spMkLst>
            <pc:docMk/>
            <pc:sldMk cId="3842807558" sldId="269"/>
            <ac:spMk id="9" creationId="{F7CBA9E2-5062-914B-B855-82D0D35FE42F}"/>
          </ac:spMkLst>
        </pc:spChg>
        <pc:spChg chg="mod">
          <ac:chgData name="One Skill" userId="8d49c830ac36a521" providerId="LiveId" clId="{9C6BF567-19FF-6142-9BC2-417BEDDDAE24}" dt="2020-12-22T08:34:58.880" v="1738" actId="1076"/>
          <ac:spMkLst>
            <pc:docMk/>
            <pc:sldMk cId="3842807558" sldId="269"/>
            <ac:spMk id="10" creationId="{CF6B2B7C-89ED-F540-A64D-0D5E18A71354}"/>
          </ac:spMkLst>
        </pc:spChg>
        <pc:spChg chg="mod">
          <ac:chgData name="One Skill" userId="8d49c830ac36a521" providerId="LiveId" clId="{9C6BF567-19FF-6142-9BC2-417BEDDDAE24}" dt="2020-12-20T14:52:48.089" v="604" actId="1076"/>
          <ac:spMkLst>
            <pc:docMk/>
            <pc:sldMk cId="3842807558" sldId="269"/>
            <ac:spMk id="11" creationId="{F1ABBEE1-A4F3-6746-AE3A-4B6E12CE6CA3}"/>
          </ac:spMkLst>
        </pc:spChg>
        <pc:spChg chg="del mod">
          <ac:chgData name="One Skill" userId="8d49c830ac36a521" providerId="LiveId" clId="{9C6BF567-19FF-6142-9BC2-417BEDDDAE24}" dt="2020-12-20T14:38:10.811" v="403" actId="478"/>
          <ac:spMkLst>
            <pc:docMk/>
            <pc:sldMk cId="3842807558" sldId="269"/>
            <ac:spMk id="12" creationId="{A349B309-EFF8-E142-87D1-31756D1C6B55}"/>
          </ac:spMkLst>
        </pc:spChg>
        <pc:spChg chg="add del mod">
          <ac:chgData name="One Skill" userId="8d49c830ac36a521" providerId="LiveId" clId="{9C6BF567-19FF-6142-9BC2-417BEDDDAE24}" dt="2020-12-20T14:14:05.750" v="11" actId="478"/>
          <ac:spMkLst>
            <pc:docMk/>
            <pc:sldMk cId="3842807558" sldId="269"/>
            <ac:spMk id="13" creationId="{0FD91368-5C7F-5E4C-97BC-315C3FCDD534}"/>
          </ac:spMkLst>
        </pc:spChg>
        <pc:spChg chg="add del mod">
          <ac:chgData name="One Skill" userId="8d49c830ac36a521" providerId="LiveId" clId="{9C6BF567-19FF-6142-9BC2-417BEDDDAE24}" dt="2020-12-20T14:29:25.546" v="278" actId="478"/>
          <ac:spMkLst>
            <pc:docMk/>
            <pc:sldMk cId="3842807558" sldId="269"/>
            <ac:spMk id="14" creationId="{75206570-316E-7942-80EC-1987D75673DA}"/>
          </ac:spMkLst>
        </pc:spChg>
        <pc:spChg chg="add del mod">
          <ac:chgData name="One Skill" userId="8d49c830ac36a521" providerId="LiveId" clId="{9C6BF567-19FF-6142-9BC2-417BEDDDAE24}" dt="2020-12-20T14:29:25.546" v="278" actId="478"/>
          <ac:spMkLst>
            <pc:docMk/>
            <pc:sldMk cId="3842807558" sldId="269"/>
            <ac:spMk id="15" creationId="{B368E50B-9745-E343-ACC6-B2455424FE6A}"/>
          </ac:spMkLst>
        </pc:spChg>
        <pc:spChg chg="add del mod">
          <ac:chgData name="One Skill" userId="8d49c830ac36a521" providerId="LiveId" clId="{9C6BF567-19FF-6142-9BC2-417BEDDDAE24}" dt="2020-12-20T14:29:25.546" v="278" actId="478"/>
          <ac:spMkLst>
            <pc:docMk/>
            <pc:sldMk cId="3842807558" sldId="269"/>
            <ac:spMk id="16" creationId="{9E876771-D2AA-B844-BF88-09114B5276BA}"/>
          </ac:spMkLst>
        </pc:spChg>
        <pc:spChg chg="add del mod">
          <ac:chgData name="One Skill" userId="8d49c830ac36a521" providerId="LiveId" clId="{9C6BF567-19FF-6142-9BC2-417BEDDDAE24}" dt="2020-12-20T14:24:33.803" v="80" actId="478"/>
          <ac:spMkLst>
            <pc:docMk/>
            <pc:sldMk cId="3842807558" sldId="269"/>
            <ac:spMk id="17" creationId="{2472A291-377A-F041-8ACF-C24F18146BAD}"/>
          </ac:spMkLst>
        </pc:spChg>
        <pc:spChg chg="add del mod">
          <ac:chgData name="One Skill" userId="8d49c830ac36a521" providerId="LiveId" clId="{9C6BF567-19FF-6142-9BC2-417BEDDDAE24}" dt="2020-12-20T14:38:10.811" v="403" actId="478"/>
          <ac:spMkLst>
            <pc:docMk/>
            <pc:sldMk cId="3842807558" sldId="269"/>
            <ac:spMk id="18" creationId="{3A978737-F5D4-FA49-8627-585B8452EF3F}"/>
          </ac:spMkLst>
        </pc:spChg>
        <pc:spChg chg="add del mod">
          <ac:chgData name="One Skill" userId="8d49c830ac36a521" providerId="LiveId" clId="{9C6BF567-19FF-6142-9BC2-417BEDDDAE24}" dt="2020-12-20T14:38:10.811" v="403" actId="478"/>
          <ac:spMkLst>
            <pc:docMk/>
            <pc:sldMk cId="3842807558" sldId="269"/>
            <ac:spMk id="19" creationId="{55A847AA-863A-4146-A223-CA71469ACE46}"/>
          </ac:spMkLst>
        </pc:spChg>
        <pc:spChg chg="add del mod">
          <ac:chgData name="One Skill" userId="8d49c830ac36a521" providerId="LiveId" clId="{9C6BF567-19FF-6142-9BC2-417BEDDDAE24}" dt="2020-12-20T14:38:10.811" v="403" actId="478"/>
          <ac:spMkLst>
            <pc:docMk/>
            <pc:sldMk cId="3842807558" sldId="269"/>
            <ac:spMk id="20" creationId="{2850D640-79F6-FB45-95B9-664C91D96B14}"/>
          </ac:spMkLst>
        </pc:spChg>
        <pc:spChg chg="add mod">
          <ac:chgData name="One Skill" userId="8d49c830ac36a521" providerId="LiveId" clId="{9C6BF567-19FF-6142-9BC2-417BEDDDAE24}" dt="2020-12-20T14:34:10.239" v="375" actId="571"/>
          <ac:spMkLst>
            <pc:docMk/>
            <pc:sldMk cId="3842807558" sldId="269"/>
            <ac:spMk id="21" creationId="{D6787DAF-363B-FF49-8B5C-94BB07360B4E}"/>
          </ac:spMkLst>
        </pc:spChg>
        <pc:spChg chg="add mod">
          <ac:chgData name="One Skill" userId="8d49c830ac36a521" providerId="LiveId" clId="{9C6BF567-19FF-6142-9BC2-417BEDDDAE24}" dt="2020-12-20T14:34:10.239" v="375" actId="571"/>
          <ac:spMkLst>
            <pc:docMk/>
            <pc:sldMk cId="3842807558" sldId="269"/>
            <ac:spMk id="22" creationId="{A550FAD0-EC64-B541-9FEF-F3F576427C79}"/>
          </ac:spMkLst>
        </pc:spChg>
        <pc:spChg chg="add mod">
          <ac:chgData name="One Skill" userId="8d49c830ac36a521" providerId="LiveId" clId="{9C6BF567-19FF-6142-9BC2-417BEDDDAE24}" dt="2020-12-20T14:34:10.239" v="375" actId="571"/>
          <ac:spMkLst>
            <pc:docMk/>
            <pc:sldMk cId="3842807558" sldId="269"/>
            <ac:spMk id="23" creationId="{95ACA153-32CF-B343-BD0F-8295EFA0D82C}"/>
          </ac:spMkLst>
        </pc:spChg>
        <pc:spChg chg="add mod">
          <ac:chgData name="One Skill" userId="8d49c830ac36a521" providerId="LiveId" clId="{9C6BF567-19FF-6142-9BC2-417BEDDDAE24}" dt="2020-12-20T14:34:10.239" v="375" actId="571"/>
          <ac:spMkLst>
            <pc:docMk/>
            <pc:sldMk cId="3842807558" sldId="269"/>
            <ac:spMk id="24" creationId="{4A087067-6FBB-1745-A5D4-628D980A11A2}"/>
          </ac:spMkLst>
        </pc:spChg>
        <pc:spChg chg="add mod">
          <ac:chgData name="One Skill" userId="8d49c830ac36a521" providerId="LiveId" clId="{9C6BF567-19FF-6142-9BC2-417BEDDDAE24}" dt="2020-12-20T16:05:42.542" v="1504" actId="571"/>
          <ac:spMkLst>
            <pc:docMk/>
            <pc:sldMk cId="3842807558" sldId="269"/>
            <ac:spMk id="26" creationId="{79CF8A2E-6CD9-C246-88DB-41410F96B594}"/>
          </ac:spMkLst>
        </pc:spChg>
        <pc:spChg chg="add mod">
          <ac:chgData name="One Skill" userId="8d49c830ac36a521" providerId="LiveId" clId="{9C6BF567-19FF-6142-9BC2-417BEDDDAE24}" dt="2020-12-20T16:05:42.542" v="1504" actId="571"/>
          <ac:spMkLst>
            <pc:docMk/>
            <pc:sldMk cId="3842807558" sldId="269"/>
            <ac:spMk id="27" creationId="{8BF71943-E162-8646-B793-F730AF1116CA}"/>
          </ac:spMkLst>
        </pc:spChg>
        <pc:spChg chg="add mod">
          <ac:chgData name="One Skill" userId="8d49c830ac36a521" providerId="LiveId" clId="{9C6BF567-19FF-6142-9BC2-417BEDDDAE24}" dt="2020-12-20T16:05:42.542" v="1504" actId="571"/>
          <ac:spMkLst>
            <pc:docMk/>
            <pc:sldMk cId="3842807558" sldId="269"/>
            <ac:spMk id="28" creationId="{FC8B7B47-AD94-0B42-BF9A-FB712535E5D0}"/>
          </ac:spMkLst>
        </pc:spChg>
        <pc:spChg chg="add mod">
          <ac:chgData name="One Skill" userId="8d49c830ac36a521" providerId="LiveId" clId="{9C6BF567-19FF-6142-9BC2-417BEDDDAE24}" dt="2020-12-20T16:05:42.542" v="1504" actId="571"/>
          <ac:spMkLst>
            <pc:docMk/>
            <pc:sldMk cId="3842807558" sldId="269"/>
            <ac:spMk id="29" creationId="{14E00701-098F-CD4F-A308-C7B7ECDFF684}"/>
          </ac:spMkLst>
        </pc:spChg>
        <pc:picChg chg="add mod">
          <ac:chgData name="One Skill" userId="8d49c830ac36a521" providerId="LiveId" clId="{9C6BF567-19FF-6142-9BC2-417BEDDDAE24}" dt="2020-12-20T14:51:36.885" v="599" actId="1076"/>
          <ac:picMkLst>
            <pc:docMk/>
            <pc:sldMk cId="3842807558" sldId="269"/>
            <ac:picMk id="25" creationId="{C9A4FAB4-1D30-504F-AC22-18FA700E0E5D}"/>
          </ac:picMkLst>
        </pc:picChg>
        <pc:picChg chg="add mod">
          <ac:chgData name="One Skill" userId="8d49c830ac36a521" providerId="LiveId" clId="{9C6BF567-19FF-6142-9BC2-417BEDDDAE24}" dt="2020-12-20T14:38:25.459" v="404"/>
          <ac:picMkLst>
            <pc:docMk/>
            <pc:sldMk cId="3842807558" sldId="269"/>
            <ac:picMk id="1026" creationId="{46BE918B-EA92-1948-9A36-85366B984810}"/>
          </ac:picMkLst>
        </pc:picChg>
      </pc:sldChg>
      <pc:sldChg chg="addSp modSp add mod modTransition">
        <pc:chgData name="One Skill" userId="8d49c830ac36a521" providerId="LiveId" clId="{9C6BF567-19FF-6142-9BC2-417BEDDDAE24}" dt="2020-12-20T15:52:45.469" v="1187"/>
        <pc:sldMkLst>
          <pc:docMk/>
          <pc:sldMk cId="1167597831" sldId="270"/>
        </pc:sldMkLst>
        <pc:spChg chg="mod">
          <ac:chgData name="One Skill" userId="8d49c830ac36a521" providerId="LiveId" clId="{9C6BF567-19FF-6142-9BC2-417BEDDDAE24}" dt="2020-12-20T14:51:55.329" v="603"/>
          <ac:spMkLst>
            <pc:docMk/>
            <pc:sldMk cId="1167597831" sldId="270"/>
            <ac:spMk id="2" creationId="{B8A42B65-566C-0A41-B8C2-5032B07BD196}"/>
          </ac:spMkLst>
        </pc:spChg>
        <pc:spChg chg="mod">
          <ac:chgData name="One Skill" userId="8d49c830ac36a521" providerId="LiveId" clId="{9C6BF567-19FF-6142-9BC2-417BEDDDAE24}" dt="2020-12-20T14:46:44.273" v="480" actId="1076"/>
          <ac:spMkLst>
            <pc:docMk/>
            <pc:sldMk cId="1167597831" sldId="270"/>
            <ac:spMk id="4" creationId="{D674933B-DF67-D14D-ACC6-194EA400210B}"/>
          </ac:spMkLst>
        </pc:spChg>
        <pc:picChg chg="add mod">
          <ac:chgData name="One Skill" userId="8d49c830ac36a521" providerId="LiveId" clId="{9C6BF567-19FF-6142-9BC2-417BEDDDAE24}" dt="2020-12-20T14:51:49.500" v="601" actId="108"/>
          <ac:picMkLst>
            <pc:docMk/>
            <pc:sldMk cId="1167597831" sldId="270"/>
            <ac:picMk id="5" creationId="{D06CA14A-1988-B749-953E-210BAD5FF40E}"/>
          </ac:picMkLst>
        </pc:picChg>
      </pc:sldChg>
      <pc:sldChg chg="add del setBg">
        <pc:chgData name="One Skill" userId="8d49c830ac36a521" providerId="LiveId" clId="{9C6BF567-19FF-6142-9BC2-417BEDDDAE24}" dt="2020-12-20T14:45:11.789" v="453"/>
        <pc:sldMkLst>
          <pc:docMk/>
          <pc:sldMk cId="2603430066" sldId="270"/>
        </pc:sldMkLst>
      </pc:sldChg>
      <pc:sldChg chg="add del setBg">
        <pc:chgData name="One Skill" userId="8d49c830ac36a521" providerId="LiveId" clId="{9C6BF567-19FF-6142-9BC2-417BEDDDAE24}" dt="2020-12-20T14:45:17.552" v="455"/>
        <pc:sldMkLst>
          <pc:docMk/>
          <pc:sldMk cId="3902111716" sldId="270"/>
        </pc:sldMkLst>
      </pc:sldChg>
      <pc:sldChg chg="addSp delSp modSp add mod modTransition setBg delAnim modAnim">
        <pc:chgData name="One Skill" userId="8d49c830ac36a521" providerId="LiveId" clId="{9C6BF567-19FF-6142-9BC2-417BEDDDAE24}" dt="2020-12-20T16:08:04.231" v="1527"/>
        <pc:sldMkLst>
          <pc:docMk/>
          <pc:sldMk cId="3001872325" sldId="271"/>
        </pc:sldMkLst>
        <pc:spChg chg="mod">
          <ac:chgData name="One Skill" userId="8d49c830ac36a521" providerId="LiveId" clId="{9C6BF567-19FF-6142-9BC2-417BEDDDAE24}" dt="2020-12-20T14:56:43.845" v="618" actId="207"/>
          <ac:spMkLst>
            <pc:docMk/>
            <pc:sldMk cId="3001872325" sldId="271"/>
            <ac:spMk id="2" creationId="{B8A42B65-566C-0A41-B8C2-5032B07BD196}"/>
          </ac:spMkLst>
        </pc:spChg>
        <pc:spChg chg="add del mod">
          <ac:chgData name="One Skill" userId="8d49c830ac36a521" providerId="LiveId" clId="{9C6BF567-19FF-6142-9BC2-417BEDDDAE24}" dt="2020-12-20T16:00:24.761" v="1445" actId="478"/>
          <ac:spMkLst>
            <pc:docMk/>
            <pc:sldMk cId="3001872325" sldId="271"/>
            <ac:spMk id="3" creationId="{C5901233-C820-CF49-8587-CF6DE35CCC3E}"/>
          </ac:spMkLst>
        </pc:spChg>
        <pc:spChg chg="del">
          <ac:chgData name="One Skill" userId="8d49c830ac36a521" providerId="LiveId" clId="{9C6BF567-19FF-6142-9BC2-417BEDDDAE24}" dt="2020-12-20T14:57:06.765" v="622" actId="478"/>
          <ac:spMkLst>
            <pc:docMk/>
            <pc:sldMk cId="3001872325" sldId="271"/>
            <ac:spMk id="4" creationId="{D674933B-DF67-D14D-ACC6-194EA400210B}"/>
          </ac:spMkLst>
        </pc:spChg>
        <pc:spChg chg="add mod">
          <ac:chgData name="One Skill" userId="8d49c830ac36a521" providerId="LiveId" clId="{9C6BF567-19FF-6142-9BC2-417BEDDDAE24}" dt="2020-12-20T15:24:10.101" v="834" actId="12788"/>
          <ac:spMkLst>
            <pc:docMk/>
            <pc:sldMk cId="3001872325" sldId="271"/>
            <ac:spMk id="6" creationId="{86BA49A1-C4F8-6543-8240-061A4699B32F}"/>
          </ac:spMkLst>
        </pc:spChg>
        <pc:spChg chg="add mod">
          <ac:chgData name="One Skill" userId="8d49c830ac36a521" providerId="LiveId" clId="{9C6BF567-19FF-6142-9BC2-417BEDDDAE24}" dt="2020-12-20T16:06:08.654" v="1505" actId="1076"/>
          <ac:spMkLst>
            <pc:docMk/>
            <pc:sldMk cId="3001872325" sldId="271"/>
            <ac:spMk id="8" creationId="{55C861A1-5041-FA48-9C08-E00E83BF7177}"/>
          </ac:spMkLst>
        </pc:spChg>
        <pc:spChg chg="add mod">
          <ac:chgData name="One Skill" userId="8d49c830ac36a521" providerId="LiveId" clId="{9C6BF567-19FF-6142-9BC2-417BEDDDAE24}" dt="2020-12-20T15:10:26.642" v="755" actId="166"/>
          <ac:spMkLst>
            <pc:docMk/>
            <pc:sldMk cId="3001872325" sldId="271"/>
            <ac:spMk id="10" creationId="{0CE686A0-D3CF-4B45-AB0E-0CEACD1B22AE}"/>
          </ac:spMkLst>
        </pc:spChg>
        <pc:spChg chg="add del mod">
          <ac:chgData name="One Skill" userId="8d49c830ac36a521" providerId="LiveId" clId="{9C6BF567-19FF-6142-9BC2-417BEDDDAE24}" dt="2020-12-20T15:00:27.220" v="651" actId="478"/>
          <ac:spMkLst>
            <pc:docMk/>
            <pc:sldMk cId="3001872325" sldId="271"/>
            <ac:spMk id="11" creationId="{BC59B88D-73A1-8E4C-B120-ECF3DA3875F9}"/>
          </ac:spMkLst>
        </pc:spChg>
        <pc:spChg chg="add del mod">
          <ac:chgData name="One Skill" userId="8d49c830ac36a521" providerId="LiveId" clId="{9C6BF567-19FF-6142-9BC2-417BEDDDAE24}" dt="2020-12-20T15:01:16.830" v="672" actId="478"/>
          <ac:spMkLst>
            <pc:docMk/>
            <pc:sldMk cId="3001872325" sldId="271"/>
            <ac:spMk id="13" creationId="{69F9A237-4FEF-AF4E-9D43-06035CD2C7A2}"/>
          </ac:spMkLst>
        </pc:spChg>
        <pc:spChg chg="add del mod">
          <ac:chgData name="One Skill" userId="8d49c830ac36a521" providerId="LiveId" clId="{9C6BF567-19FF-6142-9BC2-417BEDDDAE24}" dt="2020-12-20T16:00:24.761" v="1445" actId="478"/>
          <ac:spMkLst>
            <pc:docMk/>
            <pc:sldMk cId="3001872325" sldId="271"/>
            <ac:spMk id="14" creationId="{EBE3205B-4BB0-6D4C-829B-4035FA68AA8E}"/>
          </ac:spMkLst>
        </pc:spChg>
        <pc:spChg chg="add del mod">
          <ac:chgData name="One Skill" userId="8d49c830ac36a521" providerId="LiveId" clId="{9C6BF567-19FF-6142-9BC2-417BEDDDAE24}" dt="2020-12-20T16:00:24.761" v="1445" actId="478"/>
          <ac:spMkLst>
            <pc:docMk/>
            <pc:sldMk cId="3001872325" sldId="271"/>
            <ac:spMk id="15" creationId="{944F8E9F-DB5B-9949-8AD5-375599C841AB}"/>
          </ac:spMkLst>
        </pc:spChg>
        <pc:spChg chg="add mod">
          <ac:chgData name="One Skill" userId="8d49c830ac36a521" providerId="LiveId" clId="{9C6BF567-19FF-6142-9BC2-417BEDDDAE24}" dt="2020-12-20T16:01:40.799" v="1460" actId="571"/>
          <ac:spMkLst>
            <pc:docMk/>
            <pc:sldMk cId="3001872325" sldId="271"/>
            <ac:spMk id="17" creationId="{E20B9048-CD6B-6F4F-8257-34132D2E8F7F}"/>
          </ac:spMkLst>
        </pc:spChg>
        <pc:spChg chg="add mod">
          <ac:chgData name="One Skill" userId="8d49c830ac36a521" providerId="LiveId" clId="{9C6BF567-19FF-6142-9BC2-417BEDDDAE24}" dt="2020-12-20T16:06:08.654" v="1505" actId="1076"/>
          <ac:spMkLst>
            <pc:docMk/>
            <pc:sldMk cId="3001872325" sldId="271"/>
            <ac:spMk id="18" creationId="{A5D6F6DD-4828-4A4E-9336-6CCFE09E4AFE}"/>
          </ac:spMkLst>
        </pc:spChg>
        <pc:spChg chg="add mod">
          <ac:chgData name="One Skill" userId="8d49c830ac36a521" providerId="LiveId" clId="{9C6BF567-19FF-6142-9BC2-417BEDDDAE24}" dt="2020-12-20T16:06:08.654" v="1505" actId="1076"/>
          <ac:spMkLst>
            <pc:docMk/>
            <pc:sldMk cId="3001872325" sldId="271"/>
            <ac:spMk id="19" creationId="{9FE9B72F-DF87-5F4E-B684-D0770028819B}"/>
          </ac:spMkLst>
        </pc:spChg>
        <pc:spChg chg="add mod">
          <ac:chgData name="One Skill" userId="8d49c830ac36a521" providerId="LiveId" clId="{9C6BF567-19FF-6142-9BC2-417BEDDDAE24}" dt="2020-12-20T16:06:26.924" v="1506" actId="1076"/>
          <ac:spMkLst>
            <pc:docMk/>
            <pc:sldMk cId="3001872325" sldId="271"/>
            <ac:spMk id="20" creationId="{AE454DD4-D90A-704B-ABC6-4575E360C82E}"/>
          </ac:spMkLst>
        </pc:spChg>
        <pc:spChg chg="add mod">
          <ac:chgData name="One Skill" userId="8d49c830ac36a521" providerId="LiveId" clId="{9C6BF567-19FF-6142-9BC2-417BEDDDAE24}" dt="2020-12-20T16:06:26.924" v="1506" actId="1076"/>
          <ac:spMkLst>
            <pc:docMk/>
            <pc:sldMk cId="3001872325" sldId="271"/>
            <ac:spMk id="21" creationId="{A68481F1-4643-EF42-A9CE-7AE30251B04D}"/>
          </ac:spMkLst>
        </pc:spChg>
        <pc:spChg chg="add mod">
          <ac:chgData name="One Skill" userId="8d49c830ac36a521" providerId="LiveId" clId="{9C6BF567-19FF-6142-9BC2-417BEDDDAE24}" dt="2020-12-20T16:06:26.924" v="1506" actId="1076"/>
          <ac:spMkLst>
            <pc:docMk/>
            <pc:sldMk cId="3001872325" sldId="271"/>
            <ac:spMk id="22" creationId="{4B79AB2B-D9AB-BB40-95B4-1E83C4B41C2F}"/>
          </ac:spMkLst>
        </pc:spChg>
        <pc:picChg chg="mod">
          <ac:chgData name="One Skill" userId="8d49c830ac36a521" providerId="LiveId" clId="{9C6BF567-19FF-6142-9BC2-417BEDDDAE24}" dt="2020-12-20T15:24:12.361" v="835" actId="1076"/>
          <ac:picMkLst>
            <pc:docMk/>
            <pc:sldMk cId="3001872325" sldId="271"/>
            <ac:picMk id="5" creationId="{D06CA14A-1988-B749-953E-210BAD5FF40E}"/>
          </ac:picMkLst>
        </pc:picChg>
        <pc:picChg chg="add del mod">
          <ac:chgData name="One Skill" userId="8d49c830ac36a521" providerId="LiveId" clId="{9C6BF567-19FF-6142-9BC2-417BEDDDAE24}" dt="2020-12-20T14:57:19.133" v="624" actId="478"/>
          <ac:picMkLst>
            <pc:docMk/>
            <pc:sldMk cId="3001872325" sldId="271"/>
            <ac:picMk id="7" creationId="{746F5F60-A6C3-4947-BEBA-417C9AB5EBD9}"/>
          </ac:picMkLst>
        </pc:picChg>
        <pc:picChg chg="add del">
          <ac:chgData name="One Skill" userId="8d49c830ac36a521" providerId="LiveId" clId="{9C6BF567-19FF-6142-9BC2-417BEDDDAE24}" dt="2020-12-20T14:58:17.770" v="634" actId="478"/>
          <ac:picMkLst>
            <pc:docMk/>
            <pc:sldMk cId="3001872325" sldId="271"/>
            <ac:picMk id="2050" creationId="{FAB9CBCC-9B9D-C94B-A298-FBB951BC56AE}"/>
          </ac:picMkLst>
        </pc:picChg>
        <pc:picChg chg="add del">
          <ac:chgData name="One Skill" userId="8d49c830ac36a521" providerId="LiveId" clId="{9C6BF567-19FF-6142-9BC2-417BEDDDAE24}" dt="2020-12-20T14:58:33.489" v="636"/>
          <ac:picMkLst>
            <pc:docMk/>
            <pc:sldMk cId="3001872325" sldId="271"/>
            <ac:picMk id="2052" creationId="{3A16E2BB-7B78-5343-B094-FCE214540754}"/>
          </ac:picMkLst>
        </pc:picChg>
        <pc:picChg chg="add mod">
          <ac:chgData name="One Skill" userId="8d49c830ac36a521" providerId="LiveId" clId="{9C6BF567-19FF-6142-9BC2-417BEDDDAE24}" dt="2020-12-20T15:08:53.331" v="742" actId="1076"/>
          <ac:picMkLst>
            <pc:docMk/>
            <pc:sldMk cId="3001872325" sldId="271"/>
            <ac:picMk id="2054" creationId="{D7294908-9A58-794A-B85A-622DC85DAF8C}"/>
          </ac:picMkLst>
        </pc:picChg>
      </pc:sldChg>
      <pc:sldChg chg="add del setBg">
        <pc:chgData name="One Skill" userId="8d49c830ac36a521" providerId="LiveId" clId="{9C6BF567-19FF-6142-9BC2-417BEDDDAE24}" dt="2020-12-20T15:11:23.439" v="757"/>
        <pc:sldMkLst>
          <pc:docMk/>
          <pc:sldMk cId="1200423315" sldId="272"/>
        </pc:sldMkLst>
      </pc:sldChg>
      <pc:sldChg chg="addSp delSp modSp add mod modTransition">
        <pc:chgData name="One Skill" userId="8d49c830ac36a521" providerId="LiveId" clId="{9C6BF567-19FF-6142-9BC2-417BEDDDAE24}" dt="2020-12-20T15:52:45.469" v="1187"/>
        <pc:sldMkLst>
          <pc:docMk/>
          <pc:sldMk cId="3341998466" sldId="272"/>
        </pc:sldMkLst>
        <pc:spChg chg="mod">
          <ac:chgData name="One Skill" userId="8d49c830ac36a521" providerId="LiveId" clId="{9C6BF567-19FF-6142-9BC2-417BEDDDAE24}" dt="2020-12-20T15:11:34.191" v="768" actId="404"/>
          <ac:spMkLst>
            <pc:docMk/>
            <pc:sldMk cId="3341998466" sldId="272"/>
            <ac:spMk id="4" creationId="{D674933B-DF67-D14D-ACC6-194EA400210B}"/>
          </ac:spMkLst>
        </pc:spChg>
        <pc:picChg chg="del">
          <ac:chgData name="One Skill" userId="8d49c830ac36a521" providerId="LiveId" clId="{9C6BF567-19FF-6142-9BC2-417BEDDDAE24}" dt="2020-12-20T15:12:07.412" v="771" actId="478"/>
          <ac:picMkLst>
            <pc:docMk/>
            <pc:sldMk cId="3341998466" sldId="272"/>
            <ac:picMk id="5" creationId="{D06CA14A-1988-B749-953E-210BAD5FF40E}"/>
          </ac:picMkLst>
        </pc:picChg>
        <pc:picChg chg="add mod">
          <ac:chgData name="One Skill" userId="8d49c830ac36a521" providerId="LiveId" clId="{9C6BF567-19FF-6142-9BC2-417BEDDDAE24}" dt="2020-12-20T15:12:15.071" v="774" actId="1076"/>
          <ac:picMkLst>
            <pc:docMk/>
            <pc:sldMk cId="3341998466" sldId="272"/>
            <ac:picMk id="6" creationId="{CEB538FE-34FC-714C-8121-3DEF7E6B040F}"/>
          </ac:picMkLst>
        </pc:picChg>
      </pc:sldChg>
      <pc:sldChg chg="addSp delSp modSp add mod modTransition setBg addAnim delAnim modAnim modNotesTx">
        <pc:chgData name="One Skill" userId="8d49c830ac36a521" providerId="LiveId" clId="{9C6BF567-19FF-6142-9BC2-417BEDDDAE24}" dt="2020-12-20T15:52:45.469" v="1187"/>
        <pc:sldMkLst>
          <pc:docMk/>
          <pc:sldMk cId="3046787693" sldId="273"/>
        </pc:sldMkLst>
        <pc:spChg chg="del mod">
          <ac:chgData name="One Skill" userId="8d49c830ac36a521" providerId="LiveId" clId="{9C6BF567-19FF-6142-9BC2-417BEDDDAE24}" dt="2020-12-20T15:18:12.399" v="813" actId="478"/>
          <ac:spMkLst>
            <pc:docMk/>
            <pc:sldMk cId="3046787693" sldId="273"/>
            <ac:spMk id="3" creationId="{C5901233-C820-CF49-8587-CF6DE35CCC3E}"/>
          </ac:spMkLst>
        </pc:spChg>
        <pc:spChg chg="add del mod">
          <ac:chgData name="One Skill" userId="8d49c830ac36a521" providerId="LiveId" clId="{9C6BF567-19FF-6142-9BC2-417BEDDDAE24}" dt="2020-12-20T15:35:00.393" v="982" actId="478"/>
          <ac:spMkLst>
            <pc:docMk/>
            <pc:sldMk cId="3046787693" sldId="273"/>
            <ac:spMk id="4" creationId="{0DFC0167-0BD0-B041-9661-1ACAF8DF29FE}"/>
          </ac:spMkLst>
        </pc:spChg>
        <pc:spChg chg="mod">
          <ac:chgData name="One Skill" userId="8d49c830ac36a521" providerId="LiveId" clId="{9C6BF567-19FF-6142-9BC2-417BEDDDAE24}" dt="2020-12-20T15:12:48.045" v="785" actId="20577"/>
          <ac:spMkLst>
            <pc:docMk/>
            <pc:sldMk cId="3046787693" sldId="273"/>
            <ac:spMk id="6" creationId="{86BA49A1-C4F8-6543-8240-061A4699B32F}"/>
          </ac:spMkLst>
        </pc:spChg>
        <pc:spChg chg="add del mod">
          <ac:chgData name="One Skill" userId="8d49c830ac36a521" providerId="LiveId" clId="{9C6BF567-19FF-6142-9BC2-417BEDDDAE24}" dt="2020-12-20T15:41:37.724" v="1069" actId="478"/>
          <ac:spMkLst>
            <pc:docMk/>
            <pc:sldMk cId="3046787693" sldId="273"/>
            <ac:spMk id="7" creationId="{530E11B1-5ECC-9B45-AFEC-AB2557DB8A71}"/>
          </ac:spMkLst>
        </pc:spChg>
        <pc:spChg chg="add del mod">
          <ac:chgData name="One Skill" userId="8d49c830ac36a521" providerId="LiveId" clId="{9C6BF567-19FF-6142-9BC2-417BEDDDAE24}" dt="2020-12-20T15:25:14.941" v="847" actId="478"/>
          <ac:spMkLst>
            <pc:docMk/>
            <pc:sldMk cId="3046787693" sldId="273"/>
            <ac:spMk id="12" creationId="{3D7898C4-45C0-0B47-96F7-647AABBB313E}"/>
          </ac:spMkLst>
        </pc:spChg>
        <pc:spChg chg="add del mod">
          <ac:chgData name="One Skill" userId="8d49c830ac36a521" providerId="LiveId" clId="{9C6BF567-19FF-6142-9BC2-417BEDDDAE24}" dt="2020-12-20T15:25:12.799" v="846" actId="478"/>
          <ac:spMkLst>
            <pc:docMk/>
            <pc:sldMk cId="3046787693" sldId="273"/>
            <ac:spMk id="13" creationId="{1AC60654-C16A-EB4D-8446-F8E508810C1E}"/>
          </ac:spMkLst>
        </pc:spChg>
        <pc:spChg chg="del mod">
          <ac:chgData name="One Skill" userId="8d49c830ac36a521" providerId="LiveId" clId="{9C6BF567-19FF-6142-9BC2-417BEDDDAE24}" dt="2020-12-20T15:18:12.399" v="813" actId="478"/>
          <ac:spMkLst>
            <pc:docMk/>
            <pc:sldMk cId="3046787693" sldId="273"/>
            <ac:spMk id="14" creationId="{EBE3205B-4BB0-6D4C-829B-4035FA68AA8E}"/>
          </ac:spMkLst>
        </pc:spChg>
        <pc:spChg chg="del mod">
          <ac:chgData name="One Skill" userId="8d49c830ac36a521" providerId="LiveId" clId="{9C6BF567-19FF-6142-9BC2-417BEDDDAE24}" dt="2020-12-20T15:18:12.399" v="813" actId="478"/>
          <ac:spMkLst>
            <pc:docMk/>
            <pc:sldMk cId="3046787693" sldId="273"/>
            <ac:spMk id="15" creationId="{944F8E9F-DB5B-9949-8AD5-375599C841AB}"/>
          </ac:spMkLst>
        </pc:spChg>
        <pc:spChg chg="add del mod">
          <ac:chgData name="One Skill" userId="8d49c830ac36a521" providerId="LiveId" clId="{9C6BF567-19FF-6142-9BC2-417BEDDDAE24}" dt="2020-12-20T15:25:09.557" v="844" actId="478"/>
          <ac:spMkLst>
            <pc:docMk/>
            <pc:sldMk cId="3046787693" sldId="273"/>
            <ac:spMk id="16" creationId="{0FB5F359-A61B-AC4F-9656-4D0CDC8CD188}"/>
          </ac:spMkLst>
        </pc:spChg>
        <pc:spChg chg="add del mod">
          <ac:chgData name="One Skill" userId="8d49c830ac36a521" providerId="LiveId" clId="{9C6BF567-19FF-6142-9BC2-417BEDDDAE24}" dt="2020-12-20T15:25:10.871" v="845" actId="478"/>
          <ac:spMkLst>
            <pc:docMk/>
            <pc:sldMk cId="3046787693" sldId="273"/>
            <ac:spMk id="17" creationId="{79F9D1C8-317B-C645-AD2F-2161E26BDEED}"/>
          </ac:spMkLst>
        </pc:spChg>
        <pc:spChg chg="add del mod">
          <ac:chgData name="One Skill" userId="8d49c830ac36a521" providerId="LiveId" clId="{9C6BF567-19FF-6142-9BC2-417BEDDDAE24}" dt="2020-12-20T15:35:00.393" v="982" actId="478"/>
          <ac:spMkLst>
            <pc:docMk/>
            <pc:sldMk cId="3046787693" sldId="273"/>
            <ac:spMk id="18" creationId="{AE35A628-2A90-FB43-8382-B97AE1A09DBF}"/>
          </ac:spMkLst>
        </pc:spChg>
        <pc:spChg chg="add del mod">
          <ac:chgData name="One Skill" userId="8d49c830ac36a521" providerId="LiveId" clId="{9C6BF567-19FF-6142-9BC2-417BEDDDAE24}" dt="2020-12-20T15:35:01.501" v="983" actId="478"/>
          <ac:spMkLst>
            <pc:docMk/>
            <pc:sldMk cId="3046787693" sldId="273"/>
            <ac:spMk id="19" creationId="{F0EE7014-8CB7-EC47-BB85-AC1705D80C14}"/>
          </ac:spMkLst>
        </pc:spChg>
        <pc:spChg chg="add del mod">
          <ac:chgData name="One Skill" userId="8d49c830ac36a521" providerId="LiveId" clId="{9C6BF567-19FF-6142-9BC2-417BEDDDAE24}" dt="2020-12-20T15:35:02.618" v="984" actId="478"/>
          <ac:spMkLst>
            <pc:docMk/>
            <pc:sldMk cId="3046787693" sldId="273"/>
            <ac:spMk id="20" creationId="{D06AD1E7-A752-1D4B-9B48-E7A72EA9DF03}"/>
          </ac:spMkLst>
        </pc:spChg>
        <pc:spChg chg="add mod">
          <ac:chgData name="One Skill" userId="8d49c830ac36a521" providerId="LiveId" clId="{9C6BF567-19FF-6142-9BC2-417BEDDDAE24}" dt="2020-12-20T15:38:59.103" v="1011" actId="571"/>
          <ac:spMkLst>
            <pc:docMk/>
            <pc:sldMk cId="3046787693" sldId="273"/>
            <ac:spMk id="21" creationId="{7958C28E-E5A8-E547-8660-BA14AB085DAE}"/>
          </ac:spMkLst>
        </pc:spChg>
        <pc:spChg chg="add del mod">
          <ac:chgData name="One Skill" userId="8d49c830ac36a521" providerId="LiveId" clId="{9C6BF567-19FF-6142-9BC2-417BEDDDAE24}" dt="2020-12-20T15:49:51.931" v="1150" actId="478"/>
          <ac:spMkLst>
            <pc:docMk/>
            <pc:sldMk cId="3046787693" sldId="273"/>
            <ac:spMk id="22" creationId="{18BB1EAC-F292-8744-AA4D-DE2D8BCC99B1}"/>
          </ac:spMkLst>
        </pc:spChg>
        <pc:spChg chg="add del mod">
          <ac:chgData name="One Skill" userId="8d49c830ac36a521" providerId="LiveId" clId="{9C6BF567-19FF-6142-9BC2-417BEDDDAE24}" dt="2020-12-20T15:41:37.157" v="1068" actId="478"/>
          <ac:spMkLst>
            <pc:docMk/>
            <pc:sldMk cId="3046787693" sldId="273"/>
            <ac:spMk id="23" creationId="{7179762A-EA32-8E47-B0F5-B79370B165C6}"/>
          </ac:spMkLst>
        </pc:spChg>
        <pc:spChg chg="add mod">
          <ac:chgData name="One Skill" userId="8d49c830ac36a521" providerId="LiveId" clId="{9C6BF567-19FF-6142-9BC2-417BEDDDAE24}" dt="2020-12-20T15:41:28.898" v="1067" actId="571"/>
          <ac:spMkLst>
            <pc:docMk/>
            <pc:sldMk cId="3046787693" sldId="273"/>
            <ac:spMk id="24" creationId="{2B3CA682-A409-6846-AC3E-1F0A291E2444}"/>
          </ac:spMkLst>
        </pc:spChg>
        <pc:spChg chg="add del mod">
          <ac:chgData name="One Skill" userId="8d49c830ac36a521" providerId="LiveId" clId="{9C6BF567-19FF-6142-9BC2-417BEDDDAE24}" dt="2020-12-20T15:45:59.568" v="1100" actId="478"/>
          <ac:spMkLst>
            <pc:docMk/>
            <pc:sldMk cId="3046787693" sldId="273"/>
            <ac:spMk id="25" creationId="{79049D33-9653-8142-BEC2-BFD7DDCAB071}"/>
          </ac:spMkLst>
        </pc:spChg>
        <pc:spChg chg="add del mod">
          <ac:chgData name="One Skill" userId="8d49c830ac36a521" providerId="LiveId" clId="{9C6BF567-19FF-6142-9BC2-417BEDDDAE24}" dt="2020-12-20T15:49:49.451" v="1147" actId="478"/>
          <ac:spMkLst>
            <pc:docMk/>
            <pc:sldMk cId="3046787693" sldId="273"/>
            <ac:spMk id="26" creationId="{6E078F45-057C-CB4A-863E-BB64354397D8}"/>
          </ac:spMkLst>
        </pc:spChg>
        <pc:spChg chg="add del mod">
          <ac:chgData name="One Skill" userId="8d49c830ac36a521" providerId="LiveId" clId="{9C6BF567-19FF-6142-9BC2-417BEDDDAE24}" dt="2020-12-20T15:49:50.964" v="1149" actId="478"/>
          <ac:spMkLst>
            <pc:docMk/>
            <pc:sldMk cId="3046787693" sldId="273"/>
            <ac:spMk id="27" creationId="{2D595E50-2974-F34A-989A-CDD5120538DB}"/>
          </ac:spMkLst>
        </pc:spChg>
        <pc:spChg chg="add mod">
          <ac:chgData name="One Skill" userId="8d49c830ac36a521" providerId="LiveId" clId="{9C6BF567-19FF-6142-9BC2-417BEDDDAE24}" dt="2020-12-20T15:51:37.600" v="1186" actId="1076"/>
          <ac:spMkLst>
            <pc:docMk/>
            <pc:sldMk cId="3046787693" sldId="273"/>
            <ac:spMk id="28" creationId="{F5655B3E-FE88-834E-A29C-AE048BDB4893}"/>
          </ac:spMkLst>
        </pc:spChg>
        <pc:spChg chg="add del mod">
          <ac:chgData name="One Skill" userId="8d49c830ac36a521" providerId="LiveId" clId="{9C6BF567-19FF-6142-9BC2-417BEDDDAE24}" dt="2020-12-20T15:49:50.482" v="1148" actId="478"/>
          <ac:spMkLst>
            <pc:docMk/>
            <pc:sldMk cId="3046787693" sldId="273"/>
            <ac:spMk id="29" creationId="{71B50B9E-F40D-814D-A4E8-736A8BFA77E2}"/>
          </ac:spMkLst>
        </pc:spChg>
        <pc:spChg chg="add mod">
          <ac:chgData name="One Skill" userId="8d49c830ac36a521" providerId="LiveId" clId="{9C6BF567-19FF-6142-9BC2-417BEDDDAE24}" dt="2020-12-20T15:51:37.600" v="1186" actId="1076"/>
          <ac:spMkLst>
            <pc:docMk/>
            <pc:sldMk cId="3046787693" sldId="273"/>
            <ac:spMk id="30" creationId="{9429F179-E309-5B4C-9AC1-9EAF871D7405}"/>
          </ac:spMkLst>
        </pc:spChg>
        <pc:spChg chg="add mod">
          <ac:chgData name="One Skill" userId="8d49c830ac36a521" providerId="LiveId" clId="{9C6BF567-19FF-6142-9BC2-417BEDDDAE24}" dt="2020-12-20T15:51:37.600" v="1186" actId="1076"/>
          <ac:spMkLst>
            <pc:docMk/>
            <pc:sldMk cId="3046787693" sldId="273"/>
            <ac:spMk id="31" creationId="{D53930A9-9ED7-C347-B138-C9D92018A994}"/>
          </ac:spMkLst>
        </pc:spChg>
        <pc:picChg chg="del">
          <ac:chgData name="One Skill" userId="8d49c830ac36a521" providerId="LiveId" clId="{9C6BF567-19FF-6142-9BC2-417BEDDDAE24}" dt="2020-12-20T15:12:59.262" v="789" actId="478"/>
          <ac:picMkLst>
            <pc:docMk/>
            <pc:sldMk cId="3046787693" sldId="273"/>
            <ac:picMk id="5" creationId="{D06CA14A-1988-B749-953E-210BAD5FF40E}"/>
          </ac:picMkLst>
        </pc:picChg>
        <pc:picChg chg="add mod">
          <ac:chgData name="One Skill" userId="8d49c830ac36a521" providerId="LiveId" clId="{9C6BF567-19FF-6142-9BC2-417BEDDDAE24}" dt="2020-12-20T15:41:28.560" v="1066" actId="1076"/>
          <ac:picMkLst>
            <pc:docMk/>
            <pc:sldMk cId="3046787693" sldId="273"/>
            <ac:picMk id="11" creationId="{EC7840E3-BAD3-A84E-B5ED-F442FFC9B8E6}"/>
          </ac:picMkLst>
        </pc:picChg>
        <pc:picChg chg="del mod">
          <ac:chgData name="One Skill" userId="8d49c830ac36a521" providerId="LiveId" clId="{9C6BF567-19FF-6142-9BC2-417BEDDDAE24}" dt="2020-12-20T15:13:24.488" v="796" actId="478"/>
          <ac:picMkLst>
            <pc:docMk/>
            <pc:sldMk cId="3046787693" sldId="273"/>
            <ac:picMk id="2054" creationId="{D7294908-9A58-794A-B85A-622DC85DAF8C}"/>
          </ac:picMkLst>
        </pc:picChg>
        <pc:picChg chg="add mod">
          <ac:chgData name="One Skill" userId="8d49c830ac36a521" providerId="LiveId" clId="{9C6BF567-19FF-6142-9BC2-417BEDDDAE24}" dt="2020-12-20T15:40:03.749" v="1034" actId="167"/>
          <ac:picMkLst>
            <pc:docMk/>
            <pc:sldMk cId="3046787693" sldId="273"/>
            <ac:picMk id="3074" creationId="{7E6FB2E9-7E21-1A4B-B7D9-51B1351B358F}"/>
          </ac:picMkLst>
        </pc:picChg>
      </pc:sldChg>
      <pc:sldChg chg="addSp delSp modSp add mod modTransition">
        <pc:chgData name="One Skill" userId="8d49c830ac36a521" providerId="LiveId" clId="{9C6BF567-19FF-6142-9BC2-417BEDDDAE24}" dt="2020-12-20T15:52:45.469" v="1187"/>
        <pc:sldMkLst>
          <pc:docMk/>
          <pc:sldMk cId="271936434" sldId="274"/>
        </pc:sldMkLst>
        <pc:spChg chg="mod">
          <ac:chgData name="One Skill" userId="8d49c830ac36a521" providerId="LiveId" clId="{9C6BF567-19FF-6142-9BC2-417BEDDDAE24}" dt="2020-12-20T15:28:56.234" v="920" actId="20577"/>
          <ac:spMkLst>
            <pc:docMk/>
            <pc:sldMk cId="271936434" sldId="274"/>
            <ac:spMk id="4" creationId="{D674933B-DF67-D14D-ACC6-194EA400210B}"/>
          </ac:spMkLst>
        </pc:spChg>
        <pc:spChg chg="add mod">
          <ac:chgData name="One Skill" userId="8d49c830ac36a521" providerId="LiveId" clId="{9C6BF567-19FF-6142-9BC2-417BEDDDAE24}" dt="2020-12-20T15:29:02.229" v="932" actId="20577"/>
          <ac:spMkLst>
            <pc:docMk/>
            <pc:sldMk cId="271936434" sldId="274"/>
            <ac:spMk id="5" creationId="{FD9FA5D4-F976-AF4C-AC07-03DCC1B85E22}"/>
          </ac:spMkLst>
        </pc:spChg>
        <pc:picChg chg="del">
          <ac:chgData name="One Skill" userId="8d49c830ac36a521" providerId="LiveId" clId="{9C6BF567-19FF-6142-9BC2-417BEDDDAE24}" dt="2020-12-20T15:30:23.001" v="952" actId="478"/>
          <ac:picMkLst>
            <pc:docMk/>
            <pc:sldMk cId="271936434" sldId="274"/>
            <ac:picMk id="6" creationId="{CEB538FE-34FC-714C-8121-3DEF7E6B040F}"/>
          </ac:picMkLst>
        </pc:picChg>
        <pc:picChg chg="add mod">
          <ac:chgData name="One Skill" userId="8d49c830ac36a521" providerId="LiveId" clId="{9C6BF567-19FF-6142-9BC2-417BEDDDAE24}" dt="2020-12-20T15:30:38.641" v="958" actId="108"/>
          <ac:picMkLst>
            <pc:docMk/>
            <pc:sldMk cId="271936434" sldId="274"/>
            <ac:picMk id="7" creationId="{3ABC9C15-A943-6549-9279-9BBD8A235D84}"/>
          </ac:picMkLst>
        </pc:picChg>
      </pc:sldChg>
      <pc:sldChg chg="add del setBg">
        <pc:chgData name="One Skill" userId="8d49c830ac36a521" providerId="LiveId" clId="{9C6BF567-19FF-6142-9BC2-417BEDDDAE24}" dt="2020-12-20T15:28:22.148" v="890"/>
        <pc:sldMkLst>
          <pc:docMk/>
          <pc:sldMk cId="1570673602" sldId="274"/>
        </pc:sldMkLst>
      </pc:sldChg>
      <pc:sldChg chg="addSp delSp modSp add mod modTransition setBg delAnim modAnim modNotesTx">
        <pc:chgData name="One Skill" userId="8d49c830ac36a521" providerId="LiveId" clId="{9C6BF567-19FF-6142-9BC2-417BEDDDAE24}" dt="2020-12-22T10:03:35.130" v="1764" actId="688"/>
        <pc:sldMkLst>
          <pc:docMk/>
          <pc:sldMk cId="51870337" sldId="275"/>
        </pc:sldMkLst>
        <pc:spChg chg="del">
          <ac:chgData name="One Skill" userId="8d49c830ac36a521" providerId="LiveId" clId="{9C6BF567-19FF-6142-9BC2-417BEDDDAE24}" dt="2020-12-20T16:16:10.903" v="1604" actId="478"/>
          <ac:spMkLst>
            <pc:docMk/>
            <pc:sldMk cId="51870337" sldId="275"/>
            <ac:spMk id="4" creationId="{0DFC0167-0BD0-B041-9661-1ACAF8DF29FE}"/>
          </ac:spMkLst>
        </pc:spChg>
        <pc:spChg chg="mod">
          <ac:chgData name="One Skill" userId="8d49c830ac36a521" providerId="LiveId" clId="{9C6BF567-19FF-6142-9BC2-417BEDDDAE24}" dt="2020-12-20T16:16:48.434" v="1612" actId="27803"/>
          <ac:spMkLst>
            <pc:docMk/>
            <pc:sldMk cId="51870337" sldId="275"/>
            <ac:spMk id="5" creationId="{7A5F71DC-C1B2-F24F-935A-97B3BB311D80}"/>
          </ac:spMkLst>
        </pc:spChg>
        <pc:spChg chg="mod topLvl">
          <ac:chgData name="One Skill" userId="8d49c830ac36a521" providerId="LiveId" clId="{9C6BF567-19FF-6142-9BC2-417BEDDDAE24}" dt="2020-12-20T15:31:19.186" v="967" actId="1076"/>
          <ac:spMkLst>
            <pc:docMk/>
            <pc:sldMk cId="51870337" sldId="275"/>
            <ac:spMk id="6" creationId="{86BA49A1-C4F8-6543-8240-061A4699B32F}"/>
          </ac:spMkLst>
        </pc:spChg>
        <pc:spChg chg="mod">
          <ac:chgData name="One Skill" userId="8d49c830ac36a521" providerId="LiveId" clId="{9C6BF567-19FF-6142-9BC2-417BEDDDAE24}" dt="2020-12-20T16:16:48.434" v="1612" actId="27803"/>
          <ac:spMkLst>
            <pc:docMk/>
            <pc:sldMk cId="51870337" sldId="275"/>
            <ac:spMk id="7" creationId="{7027C96C-E5BC-C841-9817-193F6B5FB3FB}"/>
          </ac:spMkLst>
        </pc:spChg>
        <pc:spChg chg="add del">
          <ac:chgData name="One Skill" userId="8d49c830ac36a521" providerId="LiveId" clId="{9C6BF567-19FF-6142-9BC2-417BEDDDAE24}" dt="2020-12-20T16:17:37.710" v="1619" actId="478"/>
          <ac:spMkLst>
            <pc:docMk/>
            <pc:sldMk cId="51870337" sldId="275"/>
            <ac:spMk id="8" creationId="{DCBE670D-0338-0647-B622-4E8BA29D19FA}"/>
          </ac:spMkLst>
        </pc:spChg>
        <pc:spChg chg="mod">
          <ac:chgData name="One Skill" userId="8d49c830ac36a521" providerId="LiveId" clId="{9C6BF567-19FF-6142-9BC2-417BEDDDAE24}" dt="2020-12-20T16:19:01.755" v="1625" actId="207"/>
          <ac:spMkLst>
            <pc:docMk/>
            <pc:sldMk cId="51870337" sldId="275"/>
            <ac:spMk id="11" creationId="{CD1B8F9A-FB3E-9B4E-85E1-524E7A251704}"/>
          </ac:spMkLst>
        </pc:spChg>
        <pc:spChg chg="add mod topLvl">
          <ac:chgData name="One Skill" userId="8d49c830ac36a521" providerId="LiveId" clId="{9C6BF567-19FF-6142-9BC2-417BEDDDAE24}" dt="2020-12-20T15:31:19.186" v="967" actId="1076"/>
          <ac:spMkLst>
            <pc:docMk/>
            <pc:sldMk cId="51870337" sldId="275"/>
            <ac:spMk id="12" creationId="{99D1D594-5228-7E40-8C11-673A42AE8EE2}"/>
          </ac:spMkLst>
        </pc:spChg>
        <pc:spChg chg="mod">
          <ac:chgData name="One Skill" userId="8d49c830ac36a521" providerId="LiveId" clId="{9C6BF567-19FF-6142-9BC2-417BEDDDAE24}" dt="2020-12-20T16:19:01.755" v="1625" actId="207"/>
          <ac:spMkLst>
            <pc:docMk/>
            <pc:sldMk cId="51870337" sldId="275"/>
            <ac:spMk id="15" creationId="{6CC1C29B-1477-494B-8F22-2B7063EDD326}"/>
          </ac:spMkLst>
        </pc:spChg>
        <pc:spChg chg="add del mod">
          <ac:chgData name="One Skill" userId="8d49c830ac36a521" providerId="LiveId" clId="{9C6BF567-19FF-6142-9BC2-417BEDDDAE24}" dt="2020-12-20T16:17:54.444" v="1623" actId="478"/>
          <ac:spMkLst>
            <pc:docMk/>
            <pc:sldMk cId="51870337" sldId="275"/>
            <ac:spMk id="16" creationId="{51CF64D9-7FE0-8746-A744-132984E45CDC}"/>
          </ac:spMkLst>
        </pc:spChg>
        <pc:spChg chg="del">
          <ac:chgData name="One Skill" userId="8d49c830ac36a521" providerId="LiveId" clId="{9C6BF567-19FF-6142-9BC2-417BEDDDAE24}" dt="2020-12-20T16:16:11.694" v="1605" actId="478"/>
          <ac:spMkLst>
            <pc:docMk/>
            <pc:sldMk cId="51870337" sldId="275"/>
            <ac:spMk id="18" creationId="{AE35A628-2A90-FB43-8382-B97AE1A09DBF}"/>
          </ac:spMkLst>
        </pc:spChg>
        <pc:spChg chg="del">
          <ac:chgData name="One Skill" userId="8d49c830ac36a521" providerId="LiveId" clId="{9C6BF567-19FF-6142-9BC2-417BEDDDAE24}" dt="2020-12-20T16:16:12.510" v="1606" actId="478"/>
          <ac:spMkLst>
            <pc:docMk/>
            <pc:sldMk cId="51870337" sldId="275"/>
            <ac:spMk id="19" creationId="{F0EE7014-8CB7-EC47-BB85-AC1705D80C14}"/>
          </ac:spMkLst>
        </pc:spChg>
        <pc:spChg chg="del">
          <ac:chgData name="One Skill" userId="8d49c830ac36a521" providerId="LiveId" clId="{9C6BF567-19FF-6142-9BC2-417BEDDDAE24}" dt="2020-12-20T16:16:13.367" v="1607" actId="478"/>
          <ac:spMkLst>
            <pc:docMk/>
            <pc:sldMk cId="51870337" sldId="275"/>
            <ac:spMk id="20" creationId="{D06AD1E7-A752-1D4B-9B48-E7A72EA9DF03}"/>
          </ac:spMkLst>
        </pc:spChg>
        <pc:spChg chg="add del mod">
          <ac:chgData name="One Skill" userId="8d49c830ac36a521" providerId="LiveId" clId="{9C6BF567-19FF-6142-9BC2-417BEDDDAE24}" dt="2020-12-20T16:17:54.444" v="1623" actId="478"/>
          <ac:spMkLst>
            <pc:docMk/>
            <pc:sldMk cId="51870337" sldId="275"/>
            <ac:spMk id="22" creationId="{8DC29CD1-5653-4641-8E0B-EFB8BD3E156A}"/>
          </ac:spMkLst>
        </pc:spChg>
        <pc:spChg chg="mod">
          <ac:chgData name="One Skill" userId="8d49c830ac36a521" providerId="LiveId" clId="{9C6BF567-19FF-6142-9BC2-417BEDDDAE24}" dt="2020-12-20T16:23:13.231" v="1647" actId="1076"/>
          <ac:spMkLst>
            <pc:docMk/>
            <pc:sldMk cId="51870337" sldId="275"/>
            <ac:spMk id="24" creationId="{480C9633-F820-3D45-9499-D282F58F0A66}"/>
          </ac:spMkLst>
        </pc:spChg>
        <pc:spChg chg="add mod">
          <ac:chgData name="One Skill" userId="8d49c830ac36a521" providerId="LiveId" clId="{9C6BF567-19FF-6142-9BC2-417BEDDDAE24}" dt="2020-12-22T10:03:35.130" v="1764" actId="688"/>
          <ac:spMkLst>
            <pc:docMk/>
            <pc:sldMk cId="51870337" sldId="275"/>
            <ac:spMk id="26" creationId="{D41648B8-54FC-9049-AD25-9FC457D2D522}"/>
          </ac:spMkLst>
        </pc:spChg>
        <pc:grpChg chg="del mod">
          <ac:chgData name="One Skill" userId="8d49c830ac36a521" providerId="LiveId" clId="{9C6BF567-19FF-6142-9BC2-417BEDDDAE24}" dt="2020-12-20T16:17:19.926" v="1616" actId="478"/>
          <ac:grpSpMkLst>
            <pc:docMk/>
            <pc:sldMk cId="51870337" sldId="275"/>
            <ac:grpSpMk id="3" creationId="{41CFB003-50CD-3E41-9718-E660349E5902}"/>
          </ac:grpSpMkLst>
        </pc:grpChg>
        <pc:grpChg chg="add del mod">
          <ac:chgData name="One Skill" userId="8d49c830ac36a521" providerId="LiveId" clId="{9C6BF567-19FF-6142-9BC2-417BEDDDAE24}" dt="2020-12-20T15:29:26.545" v="949" actId="165"/>
          <ac:grpSpMkLst>
            <pc:docMk/>
            <pc:sldMk cId="51870337" sldId="275"/>
            <ac:grpSpMk id="3" creationId="{7E73A44A-73D0-FB49-91C2-77C4D19C4622}"/>
          </ac:grpSpMkLst>
        </pc:grpChg>
        <pc:grpChg chg="del mod">
          <ac:chgData name="One Skill" userId="8d49c830ac36a521" providerId="LiveId" clId="{9C6BF567-19FF-6142-9BC2-417BEDDDAE24}" dt="2020-12-20T16:20:29.873" v="1626" actId="478"/>
          <ac:grpSpMkLst>
            <pc:docMk/>
            <pc:sldMk cId="51870337" sldId="275"/>
            <ac:grpSpMk id="9" creationId="{6A638F77-2EE5-F447-82FE-7587DE767BA0}"/>
          </ac:grpSpMkLst>
        </pc:grpChg>
        <pc:picChg chg="del">
          <ac:chgData name="One Skill" userId="8d49c830ac36a521" providerId="LiveId" clId="{9C6BF567-19FF-6142-9BC2-417BEDDDAE24}" dt="2020-12-20T15:30:56.653" v="963" actId="478"/>
          <ac:picMkLst>
            <pc:docMk/>
            <pc:sldMk cId="51870337" sldId="275"/>
            <ac:picMk id="11" creationId="{EC7840E3-BAD3-A84E-B5ED-F442FFC9B8E6}"/>
          </ac:picMkLst>
        </pc:picChg>
        <pc:picChg chg="add mod">
          <ac:chgData name="One Skill" userId="8d49c830ac36a521" providerId="LiveId" clId="{9C6BF567-19FF-6142-9BC2-417BEDDDAE24}" dt="2020-12-20T16:23:33.249" v="1654" actId="1076"/>
          <ac:picMkLst>
            <pc:docMk/>
            <pc:sldMk cId="51870337" sldId="275"/>
            <ac:picMk id="13" creationId="{A756BC14-D990-AE45-A8C6-1B6F0B9533CD}"/>
          </ac:picMkLst>
        </pc:picChg>
        <pc:picChg chg="add del mod">
          <ac:chgData name="One Skill" userId="8d49c830ac36a521" providerId="LiveId" clId="{9C6BF567-19FF-6142-9BC2-417BEDDDAE24}" dt="2020-12-20T16:16:48.434" v="1612" actId="27803"/>
          <ac:picMkLst>
            <pc:docMk/>
            <pc:sldMk cId="51870337" sldId="275"/>
            <ac:picMk id="14" creationId="{41CFB003-50CD-3E41-9718-E660349E5902}"/>
          </ac:picMkLst>
        </pc:picChg>
        <pc:picChg chg="add del mod">
          <ac:chgData name="One Skill" userId="8d49c830ac36a521" providerId="LiveId" clId="{9C6BF567-19FF-6142-9BC2-417BEDDDAE24}" dt="2020-12-20T16:17:32.179" v="1618" actId="27803"/>
          <ac:picMkLst>
            <pc:docMk/>
            <pc:sldMk cId="51870337" sldId="275"/>
            <ac:picMk id="17" creationId="{6A638F77-2EE5-F447-82FE-7587DE767BA0}"/>
          </ac:picMkLst>
        </pc:picChg>
        <pc:picChg chg="add del mod">
          <ac:chgData name="One Skill" userId="8d49c830ac36a521" providerId="LiveId" clId="{9C6BF567-19FF-6142-9BC2-417BEDDDAE24}" dt="2020-12-20T16:21:38.913" v="1631" actId="27803"/>
          <ac:picMkLst>
            <pc:docMk/>
            <pc:sldMk cId="51870337" sldId="275"/>
            <ac:picMk id="23" creationId="{480C9633-F820-3D45-9499-D282F58F0A66}"/>
          </ac:picMkLst>
        </pc:picChg>
        <pc:picChg chg="del">
          <ac:chgData name="One Skill" userId="8d49c830ac36a521" providerId="LiveId" clId="{9C6BF567-19FF-6142-9BC2-417BEDDDAE24}" dt="2020-12-20T15:33:58.124" v="971" actId="478"/>
          <ac:picMkLst>
            <pc:docMk/>
            <pc:sldMk cId="51870337" sldId="275"/>
            <ac:picMk id="3074" creationId="{7E6FB2E9-7E21-1A4B-B7D9-51B1351B358F}"/>
          </ac:picMkLst>
        </pc:picChg>
        <pc:picChg chg="add mod">
          <ac:chgData name="One Skill" userId="8d49c830ac36a521" providerId="LiveId" clId="{9C6BF567-19FF-6142-9BC2-417BEDDDAE24}" dt="2020-12-20T16:23:24.529" v="1650" actId="167"/>
          <ac:picMkLst>
            <pc:docMk/>
            <pc:sldMk cId="51870337" sldId="275"/>
            <ac:picMk id="5122" creationId="{D29F581C-915B-3B4C-9A89-1AA8FB4A24DC}"/>
          </ac:picMkLst>
        </pc:picChg>
      </pc:sldChg>
      <pc:sldChg chg="add del setBg">
        <pc:chgData name="One Skill" userId="8d49c830ac36a521" providerId="LiveId" clId="{9C6BF567-19FF-6142-9BC2-417BEDDDAE24}" dt="2020-12-20T15:28:22.148" v="890"/>
        <pc:sldMkLst>
          <pc:docMk/>
          <pc:sldMk cId="2699497628" sldId="275"/>
        </pc:sldMkLst>
      </pc:sldChg>
    </pc:docChg>
  </pc:docChgLst>
  <pc:docChgLst>
    <pc:chgData name="Konuk Kullanıcı" userId="S::urn:spo:anon#b8788d7f78412310391ed2bff9326c1dae953238b2e3e8e7f47d9dbdb259d844::" providerId="AD" clId="Web-{15C35F46-99FA-EAC6-98F1-C110B975AF57}"/>
    <pc:docChg chg="modSld">
      <pc:chgData name="Konuk Kullanıcı" userId="S::urn:spo:anon#b8788d7f78412310391ed2bff9326c1dae953238b2e3e8e7f47d9dbdb259d844::" providerId="AD" clId="Web-{15C35F46-99FA-EAC6-98F1-C110B975AF57}" dt="2024-07-05T22:21:07.556" v="1" actId="1076"/>
      <pc:docMkLst>
        <pc:docMk/>
      </pc:docMkLst>
      <pc:sldChg chg="modSp">
        <pc:chgData name="Konuk Kullanıcı" userId="S::urn:spo:anon#b8788d7f78412310391ed2bff9326c1dae953238b2e3e8e7f47d9dbdb259d844::" providerId="AD" clId="Web-{15C35F46-99FA-EAC6-98F1-C110B975AF57}" dt="2024-07-05T22:21:07.556" v="1" actId="1076"/>
        <pc:sldMkLst>
          <pc:docMk/>
          <pc:sldMk cId="2385354970" sldId="267"/>
        </pc:sldMkLst>
        <pc:spChg chg="mod">
          <ac:chgData name="Konuk Kullanıcı" userId="S::urn:spo:anon#b8788d7f78412310391ed2bff9326c1dae953238b2e3e8e7f47d9dbdb259d844::" providerId="AD" clId="Web-{15C35F46-99FA-EAC6-98F1-C110B975AF57}" dt="2024-07-05T22:20:59.228" v="0" actId="20577"/>
          <ac:spMkLst>
            <pc:docMk/>
            <pc:sldMk cId="2385354970" sldId="267"/>
            <ac:spMk id="24" creationId="{05D0BD90-6384-4F42-BDBE-A945AF012A9F}"/>
          </ac:spMkLst>
        </pc:spChg>
        <pc:picChg chg="mod">
          <ac:chgData name="Konuk Kullanıcı" userId="S::urn:spo:anon#b8788d7f78412310391ed2bff9326c1dae953238b2e3e8e7f47d9dbdb259d844::" providerId="AD" clId="Web-{15C35F46-99FA-EAC6-98F1-C110B975AF57}" dt="2024-07-05T22:21:07.556" v="1" actId="1076"/>
          <ac:picMkLst>
            <pc:docMk/>
            <pc:sldMk cId="2385354970" sldId="267"/>
            <ac:picMk id="2" creationId="{FAE37928-628E-1B40-972B-1FCDC7355668}"/>
          </ac:picMkLst>
        </pc:picChg>
      </pc:sldChg>
    </pc:docChg>
  </pc:docChgLst>
  <pc:docChgLst>
    <pc:chgData name="One Skill" userId="8d49c830ac36a521" providerId="LiveId" clId="{278D196C-FD3A-4748-A36F-32EA83744273}"/>
    <pc:docChg chg="custSel modSld">
      <pc:chgData name="One Skill" userId="8d49c830ac36a521" providerId="LiveId" clId="{278D196C-FD3A-4748-A36F-32EA83744273}" dt="2022-09-20T12:14:13.428" v="60"/>
      <pc:docMkLst>
        <pc:docMk/>
      </pc:docMkLst>
      <pc:sldChg chg="delSp modSp mod">
        <pc:chgData name="One Skill" userId="8d49c830ac36a521" providerId="LiveId" clId="{278D196C-FD3A-4748-A36F-32EA83744273}" dt="2022-09-20T12:14:13.428" v="60"/>
        <pc:sldMkLst>
          <pc:docMk/>
          <pc:sldMk cId="2385354970" sldId="267"/>
        </pc:sldMkLst>
        <pc:spChg chg="mod">
          <ac:chgData name="One Skill" userId="8d49c830ac36a521" providerId="LiveId" clId="{278D196C-FD3A-4748-A36F-32EA83744273}" dt="2022-09-20T12:12:53.374" v="1" actId="2711"/>
          <ac:spMkLst>
            <pc:docMk/>
            <pc:sldMk cId="2385354970" sldId="267"/>
            <ac:spMk id="24" creationId="{05D0BD90-6384-4F42-BDBE-A945AF012A9F}"/>
          </ac:spMkLst>
        </pc:spChg>
        <pc:spChg chg="mod">
          <ac:chgData name="One Skill" userId="8d49c830ac36a521" providerId="LiveId" clId="{278D196C-FD3A-4748-A36F-32EA83744273}" dt="2022-09-20T12:12:53.374" v="1" actId="2711"/>
          <ac:spMkLst>
            <pc:docMk/>
            <pc:sldMk cId="2385354970" sldId="267"/>
            <ac:spMk id="25" creationId="{7D1D4DDA-3BA2-7F47-974A-FC6F909C89E4}"/>
          </ac:spMkLst>
        </pc:spChg>
        <pc:graphicFrameChg chg="mod">
          <ac:chgData name="One Skill" userId="8d49c830ac36a521" providerId="LiveId" clId="{278D196C-FD3A-4748-A36F-32EA83744273}" dt="2022-09-20T12:12:53.374" v="1" actId="2711"/>
          <ac:graphicFrameMkLst>
            <pc:docMk/>
            <pc:sldMk cId="2385354970" sldId="267"/>
            <ac:graphicFrameMk id="4" creationId="{B2D661A4-8895-1E43-9238-4B6D30F2FF2A}"/>
          </ac:graphicFrameMkLst>
        </pc:graphicFrameChg>
        <pc:graphicFrameChg chg="mod">
          <ac:chgData name="One Skill" userId="8d49c830ac36a521" providerId="LiveId" clId="{278D196C-FD3A-4748-A36F-32EA83744273}" dt="2022-09-20T12:12:53.374" v="1" actId="2711"/>
          <ac:graphicFrameMkLst>
            <pc:docMk/>
            <pc:sldMk cId="2385354970" sldId="267"/>
            <ac:graphicFrameMk id="6" creationId="{039C2E45-7383-084C-A25A-231F40FCFD88}"/>
          </ac:graphicFrameMkLst>
        </pc:graphicFrameChg>
        <pc:graphicFrameChg chg="mod">
          <ac:chgData name="One Skill" userId="8d49c830ac36a521" providerId="LiveId" clId="{278D196C-FD3A-4748-A36F-32EA83744273}" dt="2022-09-20T12:12:53.374" v="1" actId="2711"/>
          <ac:graphicFrameMkLst>
            <pc:docMk/>
            <pc:sldMk cId="2385354970" sldId="267"/>
            <ac:graphicFrameMk id="12" creationId="{C195487E-923E-634E-A4C3-E9368C2DE565}"/>
          </ac:graphicFrameMkLst>
        </pc:graphicFrameChg>
        <pc:graphicFrameChg chg="mod">
          <ac:chgData name="One Skill" userId="8d49c830ac36a521" providerId="LiveId" clId="{278D196C-FD3A-4748-A36F-32EA83744273}" dt="2022-09-20T12:12:53.374" v="1" actId="2711"/>
          <ac:graphicFrameMkLst>
            <pc:docMk/>
            <pc:sldMk cId="2385354970" sldId="267"/>
            <ac:graphicFrameMk id="17" creationId="{BA3A39B2-158B-2B4C-A1B4-DCCBD75CA15C}"/>
          </ac:graphicFrameMkLst>
        </pc:graphicFrameChg>
        <pc:picChg chg="mod">
          <ac:chgData name="One Skill" userId="8d49c830ac36a521" providerId="LiveId" clId="{278D196C-FD3A-4748-A36F-32EA83744273}" dt="2022-09-20T12:14:13.428" v="60"/>
          <ac:picMkLst>
            <pc:docMk/>
            <pc:sldMk cId="2385354970" sldId="267"/>
            <ac:picMk id="2" creationId="{FAE37928-628E-1B40-972B-1FCDC7355668}"/>
          </ac:picMkLst>
        </pc:picChg>
        <pc:picChg chg="del">
          <ac:chgData name="One Skill" userId="8d49c830ac36a521" providerId="LiveId" clId="{278D196C-FD3A-4748-A36F-32EA83744273}" dt="2022-09-20T12:12:31.120" v="0" actId="478"/>
          <ac:picMkLst>
            <pc:docMk/>
            <pc:sldMk cId="2385354970" sldId="267"/>
            <ac:picMk id="15" creationId="{4585492B-79BB-884D-882B-A9BE96D5BE87}"/>
          </ac:picMkLst>
        </pc:picChg>
        <pc:cxnChg chg="mod">
          <ac:chgData name="One Skill" userId="8d49c830ac36a521" providerId="LiveId" clId="{278D196C-FD3A-4748-A36F-32EA83744273}" dt="2022-09-20T12:12:53.374" v="1" actId="2711"/>
          <ac:cxnSpMkLst>
            <pc:docMk/>
            <pc:sldMk cId="2385354970" sldId="267"/>
            <ac:cxnSpMk id="7" creationId="{4AFAC6AD-E06A-BD4A-AB39-35849B2BFA2D}"/>
          </ac:cxnSpMkLst>
        </pc:cxnChg>
        <pc:cxnChg chg="mod">
          <ac:chgData name="One Skill" userId="8d49c830ac36a521" providerId="LiveId" clId="{278D196C-FD3A-4748-A36F-32EA83744273}" dt="2022-09-20T12:12:53.374" v="1" actId="2711"/>
          <ac:cxnSpMkLst>
            <pc:docMk/>
            <pc:sldMk cId="2385354970" sldId="267"/>
            <ac:cxnSpMk id="13" creationId="{70ECD39E-EC9A-954A-B4CF-9BCD99C8CFAE}"/>
          </ac:cxnSpMkLst>
        </pc:cxnChg>
        <pc:cxnChg chg="mod">
          <ac:chgData name="One Skill" userId="8d49c830ac36a521" providerId="LiveId" clId="{278D196C-FD3A-4748-A36F-32EA83744273}" dt="2022-09-20T12:12:53.374" v="1" actId="2711"/>
          <ac:cxnSpMkLst>
            <pc:docMk/>
            <pc:sldMk cId="2385354970" sldId="267"/>
            <ac:cxnSpMk id="28" creationId="{0DF68F12-370D-1E45-B388-B3EB7E9D3A9F}"/>
          </ac:cxnSpMkLst>
        </pc:cxnChg>
      </pc:sldChg>
    </pc:docChg>
  </pc:docChgLst>
  <pc:docChgLst>
    <pc:chgData name="One Skill" userId="8d49c830ac36a521" providerId="LiveId" clId="{E20B0766-6B0D-AD41-83DE-CFBF7E5310C1}"/>
    <pc:docChg chg="undo custSel addSld delSld modSld addSection modSection">
      <pc:chgData name="One Skill" userId="8d49c830ac36a521" providerId="LiveId" clId="{E20B0766-6B0D-AD41-83DE-CFBF7E5310C1}" dt="2020-12-20T14:09:02.766" v="610"/>
      <pc:docMkLst>
        <pc:docMk/>
      </pc:docMkLst>
      <pc:sldChg chg="addSp delSp modSp new">
        <pc:chgData name="One Skill" userId="8d49c830ac36a521" providerId="LiveId" clId="{E20B0766-6B0D-AD41-83DE-CFBF7E5310C1}" dt="2020-12-20T12:33:22.771" v="3"/>
        <pc:sldMkLst>
          <pc:docMk/>
          <pc:sldMk cId="3595122145" sldId="263"/>
        </pc:sldMkLst>
        <pc:spChg chg="add del mod">
          <ac:chgData name="One Skill" userId="8d49c830ac36a521" providerId="LiveId" clId="{E20B0766-6B0D-AD41-83DE-CFBF7E5310C1}" dt="2020-12-20T12:33:14.528" v="2"/>
          <ac:spMkLst>
            <pc:docMk/>
            <pc:sldMk cId="3595122145" sldId="263"/>
            <ac:spMk id="2" creationId="{403D44C6-B6C2-604A-BB69-87B288B65A29}"/>
          </ac:spMkLst>
        </pc:spChg>
        <pc:picChg chg="add">
          <ac:chgData name="One Skill" userId="8d49c830ac36a521" providerId="LiveId" clId="{E20B0766-6B0D-AD41-83DE-CFBF7E5310C1}" dt="2020-12-20T12:33:22.771" v="3"/>
          <ac:picMkLst>
            <pc:docMk/>
            <pc:sldMk cId="3595122145" sldId="263"/>
            <ac:picMk id="1026" creationId="{F52477A1-8667-0B4D-A8CA-BA565C6FD23D}"/>
          </ac:picMkLst>
        </pc:picChg>
      </pc:sldChg>
      <pc:sldChg chg="addSp new modNotesTx">
        <pc:chgData name="One Skill" userId="8d49c830ac36a521" providerId="LiveId" clId="{E20B0766-6B0D-AD41-83DE-CFBF7E5310C1}" dt="2020-12-20T12:36:34.173" v="8" actId="20577"/>
        <pc:sldMkLst>
          <pc:docMk/>
          <pc:sldMk cId="1413377506" sldId="264"/>
        </pc:sldMkLst>
        <pc:picChg chg="add">
          <ac:chgData name="One Skill" userId="8d49c830ac36a521" providerId="LiveId" clId="{E20B0766-6B0D-AD41-83DE-CFBF7E5310C1}" dt="2020-12-20T12:34:06.745" v="5"/>
          <ac:picMkLst>
            <pc:docMk/>
            <pc:sldMk cId="1413377506" sldId="264"/>
            <ac:picMk id="2050" creationId="{1EF9DC17-5A1D-6041-A649-D079731789D6}"/>
          </ac:picMkLst>
        </pc:picChg>
      </pc:sldChg>
      <pc:sldChg chg="addSp modSp new mod">
        <pc:chgData name="One Skill" userId="8d49c830ac36a521" providerId="LiveId" clId="{E20B0766-6B0D-AD41-83DE-CFBF7E5310C1}" dt="2020-12-20T12:41:30.190" v="13" actId="12788"/>
        <pc:sldMkLst>
          <pc:docMk/>
          <pc:sldMk cId="1831226089" sldId="265"/>
        </pc:sldMkLst>
        <pc:picChg chg="add mod">
          <ac:chgData name="One Skill" userId="8d49c830ac36a521" providerId="LiveId" clId="{E20B0766-6B0D-AD41-83DE-CFBF7E5310C1}" dt="2020-12-20T12:41:30.190" v="13" actId="12788"/>
          <ac:picMkLst>
            <pc:docMk/>
            <pc:sldMk cId="1831226089" sldId="265"/>
            <ac:picMk id="2" creationId="{839FB58E-2446-0640-B9F9-19F94B464284}"/>
          </ac:picMkLst>
        </pc:picChg>
      </pc:sldChg>
      <pc:sldChg chg="addSp new">
        <pc:chgData name="One Skill" userId="8d49c830ac36a521" providerId="LiveId" clId="{E20B0766-6B0D-AD41-83DE-CFBF7E5310C1}" dt="2020-12-20T12:49:39.862" v="15"/>
        <pc:sldMkLst>
          <pc:docMk/>
          <pc:sldMk cId="3148394109" sldId="266"/>
        </pc:sldMkLst>
        <pc:picChg chg="add">
          <ac:chgData name="One Skill" userId="8d49c830ac36a521" providerId="LiveId" clId="{E20B0766-6B0D-AD41-83DE-CFBF7E5310C1}" dt="2020-12-20T12:49:39.862" v="15"/>
          <ac:picMkLst>
            <pc:docMk/>
            <pc:sldMk cId="3148394109" sldId="266"/>
            <ac:picMk id="2" creationId="{3BD3F457-0A7F-0541-86B3-43CD546ECE6B}"/>
          </ac:picMkLst>
        </pc:picChg>
      </pc:sldChg>
      <pc:sldChg chg="addSp delSp modSp new mod">
        <pc:chgData name="One Skill" userId="8d49c830ac36a521" providerId="LiveId" clId="{E20B0766-6B0D-AD41-83DE-CFBF7E5310C1}" dt="2020-12-20T13:21:28.202" v="379" actId="14861"/>
        <pc:sldMkLst>
          <pc:docMk/>
          <pc:sldMk cId="2385354970" sldId="267"/>
        </pc:sldMkLst>
        <pc:graphicFrameChg chg="add del mod modGraphic">
          <ac:chgData name="One Skill" userId="8d49c830ac36a521" providerId="LiveId" clId="{E20B0766-6B0D-AD41-83DE-CFBF7E5310C1}" dt="2020-12-20T13:20:13.880" v="144" actId="478"/>
          <ac:graphicFrameMkLst>
            <pc:docMk/>
            <pc:sldMk cId="2385354970" sldId="267"/>
            <ac:graphicFrameMk id="4" creationId="{8C89E764-AC95-0843-B2C7-D94F01272EDD}"/>
          </ac:graphicFrameMkLst>
        </pc:graphicFrameChg>
        <pc:graphicFrameChg chg="add mod modGraphic">
          <ac:chgData name="One Skill" userId="8d49c830ac36a521" providerId="LiveId" clId="{E20B0766-6B0D-AD41-83DE-CFBF7E5310C1}" dt="2020-12-20T13:21:28.202" v="379" actId="14861"/>
          <ac:graphicFrameMkLst>
            <pc:docMk/>
            <pc:sldMk cId="2385354970" sldId="267"/>
            <ac:graphicFrameMk id="6" creationId="{039C2E45-7383-084C-A25A-231F40FCFD88}"/>
          </ac:graphicFrameMkLst>
        </pc:graphicFrameChg>
        <pc:picChg chg="add mod">
          <ac:chgData name="One Skill" userId="8d49c830ac36a521" providerId="LiveId" clId="{E20B0766-6B0D-AD41-83DE-CFBF7E5310C1}" dt="2020-12-20T13:13:13.247" v="17"/>
          <ac:picMkLst>
            <pc:docMk/>
            <pc:sldMk cId="2385354970" sldId="267"/>
            <ac:picMk id="2" creationId="{FAE37928-628E-1B40-972B-1FCDC7355668}"/>
          </ac:picMkLst>
        </pc:picChg>
      </pc:sldChg>
      <pc:sldChg chg="addSp delSp modSp new mod modTransition setBg">
        <pc:chgData name="One Skill" userId="8d49c830ac36a521" providerId="LiveId" clId="{E20B0766-6B0D-AD41-83DE-CFBF7E5310C1}" dt="2020-12-20T13:37:04.217" v="430" actId="20577"/>
        <pc:sldMkLst>
          <pc:docMk/>
          <pc:sldMk cId="97523264" sldId="268"/>
        </pc:sldMkLst>
        <pc:spChg chg="add mod">
          <ac:chgData name="One Skill" userId="8d49c830ac36a521" providerId="LiveId" clId="{E20B0766-6B0D-AD41-83DE-CFBF7E5310C1}" dt="2020-12-20T13:16:31.021" v="79" actId="692"/>
          <ac:spMkLst>
            <pc:docMk/>
            <pc:sldMk cId="97523264" sldId="268"/>
            <ac:spMk id="2" creationId="{B8A42B65-566C-0A41-B8C2-5032B07BD196}"/>
          </ac:spMkLst>
        </pc:spChg>
        <pc:spChg chg="add del mod">
          <ac:chgData name="One Skill" userId="8d49c830ac36a521" providerId="LiveId" clId="{E20B0766-6B0D-AD41-83DE-CFBF7E5310C1}" dt="2020-12-20T13:14:03.881" v="27" actId="478"/>
          <ac:spMkLst>
            <pc:docMk/>
            <pc:sldMk cId="97523264" sldId="268"/>
            <ac:spMk id="3" creationId="{28C9CB96-631F-B24C-8E1D-C33AA910D36C}"/>
          </ac:spMkLst>
        </pc:spChg>
        <pc:spChg chg="add mod">
          <ac:chgData name="One Skill" userId="8d49c830ac36a521" providerId="LiveId" clId="{E20B0766-6B0D-AD41-83DE-CFBF7E5310C1}" dt="2020-12-20T13:37:04.217" v="430" actId="20577"/>
          <ac:spMkLst>
            <pc:docMk/>
            <pc:sldMk cId="97523264" sldId="268"/>
            <ac:spMk id="4" creationId="{D674933B-DF67-D14D-ACC6-194EA400210B}"/>
          </ac:spMkLst>
        </pc:spChg>
      </pc:sldChg>
      <pc:sldChg chg="new del">
        <pc:chgData name="One Skill" userId="8d49c830ac36a521" providerId="LiveId" clId="{E20B0766-6B0D-AD41-83DE-CFBF7E5310C1}" dt="2020-12-20T13:17:26.996" v="86" actId="680"/>
        <pc:sldMkLst>
          <pc:docMk/>
          <pc:sldMk cId="2354730426" sldId="269"/>
        </pc:sldMkLst>
      </pc:sldChg>
      <pc:sldChg chg="addSp delSp modSp add mod modTransition setBg delAnim modAnim">
        <pc:chgData name="One Skill" userId="8d49c830ac36a521" providerId="LiveId" clId="{E20B0766-6B0D-AD41-83DE-CFBF7E5310C1}" dt="2020-12-20T14:09:02.766" v="610"/>
        <pc:sldMkLst>
          <pc:docMk/>
          <pc:sldMk cId="3842807558" sldId="269"/>
        </pc:sldMkLst>
        <pc:spChg chg="del">
          <ac:chgData name="One Skill" userId="8d49c830ac36a521" providerId="LiveId" clId="{E20B0766-6B0D-AD41-83DE-CFBF7E5310C1}" dt="2020-12-20T13:17:31.442" v="88" actId="478"/>
          <ac:spMkLst>
            <pc:docMk/>
            <pc:sldMk cId="3842807558" sldId="269"/>
            <ac:spMk id="2" creationId="{B8A42B65-566C-0A41-B8C2-5032B07BD196}"/>
          </ac:spMkLst>
        </pc:spChg>
        <pc:spChg chg="del mod topLvl">
          <ac:chgData name="One Skill" userId="8d49c830ac36a521" providerId="LiveId" clId="{E20B0766-6B0D-AD41-83DE-CFBF7E5310C1}" dt="2020-12-20T13:27:07.615" v="412" actId="478"/>
          <ac:spMkLst>
            <pc:docMk/>
            <pc:sldMk cId="3842807558" sldId="269"/>
            <ac:spMk id="4" creationId="{D674933B-DF67-D14D-ACC6-194EA400210B}"/>
          </ac:spMkLst>
        </pc:spChg>
        <pc:spChg chg="add mod topLvl">
          <ac:chgData name="One Skill" userId="8d49c830ac36a521" providerId="LiveId" clId="{E20B0766-6B0D-AD41-83DE-CFBF7E5310C1}" dt="2020-12-20T14:02:18.471" v="518" actId="166"/>
          <ac:spMkLst>
            <pc:docMk/>
            <pc:sldMk cId="3842807558" sldId="269"/>
            <ac:spMk id="5" creationId="{67ABF447-6E17-1A45-AD94-46DCD25C1D16}"/>
          </ac:spMkLst>
        </pc:spChg>
        <pc:spChg chg="add mod">
          <ac:chgData name="One Skill" userId="8d49c830ac36a521" providerId="LiveId" clId="{E20B0766-6B0D-AD41-83DE-CFBF7E5310C1}" dt="2020-12-20T13:27:19.297" v="416" actId="14100"/>
          <ac:spMkLst>
            <pc:docMk/>
            <pc:sldMk cId="3842807558" sldId="269"/>
            <ac:spMk id="10" creationId="{CF6B2B7C-89ED-F540-A64D-0D5E18A71354}"/>
          </ac:spMkLst>
        </pc:spChg>
        <pc:spChg chg="add mod">
          <ac:chgData name="One Skill" userId="8d49c830ac36a521" providerId="LiveId" clId="{E20B0766-6B0D-AD41-83DE-CFBF7E5310C1}" dt="2020-12-20T14:02:18.471" v="518" actId="166"/>
          <ac:spMkLst>
            <pc:docMk/>
            <pc:sldMk cId="3842807558" sldId="269"/>
            <ac:spMk id="11" creationId="{F1ABBEE1-A4F3-6746-AE3A-4B6E12CE6CA3}"/>
          </ac:spMkLst>
        </pc:spChg>
        <pc:spChg chg="add mod">
          <ac:chgData name="One Skill" userId="8d49c830ac36a521" providerId="LiveId" clId="{E20B0766-6B0D-AD41-83DE-CFBF7E5310C1}" dt="2020-12-20T14:08:56.990" v="608" actId="207"/>
          <ac:spMkLst>
            <pc:docMk/>
            <pc:sldMk cId="3842807558" sldId="269"/>
            <ac:spMk id="12" creationId="{A349B309-EFF8-E142-87D1-31756D1C6B55}"/>
          </ac:spMkLst>
        </pc:spChg>
        <pc:spChg chg="add del mod">
          <ac:chgData name="One Skill" userId="8d49c830ac36a521" providerId="LiveId" clId="{E20B0766-6B0D-AD41-83DE-CFBF7E5310C1}" dt="2020-12-20T14:00:21.933" v="488" actId="478"/>
          <ac:spMkLst>
            <pc:docMk/>
            <pc:sldMk cId="3842807558" sldId="269"/>
            <ac:spMk id="13" creationId="{E2F69725-97E2-D843-BB94-AE048D35B4F2}"/>
          </ac:spMkLst>
        </pc:spChg>
        <pc:spChg chg="add del mod">
          <ac:chgData name="One Skill" userId="8d49c830ac36a521" providerId="LiveId" clId="{E20B0766-6B0D-AD41-83DE-CFBF7E5310C1}" dt="2020-12-20T14:00:21.933" v="488" actId="478"/>
          <ac:spMkLst>
            <pc:docMk/>
            <pc:sldMk cId="3842807558" sldId="269"/>
            <ac:spMk id="14" creationId="{853E4C59-4A42-7141-8D63-D6175A622EA9}"/>
          </ac:spMkLst>
        </pc:spChg>
        <pc:spChg chg="add del mod">
          <ac:chgData name="One Skill" userId="8d49c830ac36a521" providerId="LiveId" clId="{E20B0766-6B0D-AD41-83DE-CFBF7E5310C1}" dt="2020-12-20T14:01:05.771" v="500" actId="478"/>
          <ac:spMkLst>
            <pc:docMk/>
            <pc:sldMk cId="3842807558" sldId="269"/>
            <ac:spMk id="15" creationId="{7695AF1C-83F2-154D-87AB-5D7CE3D8265C}"/>
          </ac:spMkLst>
        </pc:spChg>
        <pc:spChg chg="add del mod">
          <ac:chgData name="One Skill" userId="8d49c830ac36a521" providerId="LiveId" clId="{E20B0766-6B0D-AD41-83DE-CFBF7E5310C1}" dt="2020-12-20T14:06:54.038" v="562" actId="478"/>
          <ac:spMkLst>
            <pc:docMk/>
            <pc:sldMk cId="3842807558" sldId="269"/>
            <ac:spMk id="16" creationId="{D356632F-E72E-FD40-B2F9-CC0EA5CB7727}"/>
          </ac:spMkLst>
        </pc:spChg>
        <pc:spChg chg="add del mod">
          <ac:chgData name="One Skill" userId="8d49c830ac36a521" providerId="LiveId" clId="{E20B0766-6B0D-AD41-83DE-CFBF7E5310C1}" dt="2020-12-20T14:06:54.038" v="562" actId="478"/>
          <ac:spMkLst>
            <pc:docMk/>
            <pc:sldMk cId="3842807558" sldId="269"/>
            <ac:spMk id="17" creationId="{08362F7D-A515-9E4E-BFB2-8793F5DD0F07}"/>
          </ac:spMkLst>
        </pc:spChg>
        <pc:grpChg chg="add del mod">
          <ac:chgData name="One Skill" userId="8d49c830ac36a521" providerId="LiveId" clId="{E20B0766-6B0D-AD41-83DE-CFBF7E5310C1}" dt="2020-12-20T13:25:44.533" v="410" actId="165"/>
          <ac:grpSpMkLst>
            <pc:docMk/>
            <pc:sldMk cId="3842807558" sldId="269"/>
            <ac:grpSpMk id="9" creationId="{E728AC41-9650-934D-9841-E006978D8266}"/>
          </ac:grpSpMkLst>
        </pc:grpChg>
        <pc:cxnChg chg="add del mod topLvl">
          <ac:chgData name="One Skill" userId="8d49c830ac36a521" providerId="LiveId" clId="{E20B0766-6B0D-AD41-83DE-CFBF7E5310C1}" dt="2020-12-20T13:27:05.045" v="411" actId="478"/>
          <ac:cxnSpMkLst>
            <pc:docMk/>
            <pc:sldMk cId="3842807558" sldId="269"/>
            <ac:cxnSpMk id="6" creationId="{93FF90A9-9E07-0344-896A-14A2F98C6A4F}"/>
          </ac:cxnSpMkLst>
        </pc:cxnChg>
      </pc:sldChg>
    </pc:docChg>
  </pc:docChgLst>
  <pc:docChgLst>
    <pc:chgData name="Korisnik sa statusom gosta" userId="S::urn:spo:anon#b8788d7f78412310391ed2bff9326c1dae953238b2e3e8e7f47d9dbdb259d844::" providerId="AD" clId="Web-{A93110E0-DE7F-AB89-BC39-4B5D6C261954}"/>
    <pc:docChg chg="modSld">
      <pc:chgData name="Korisnik sa statusom gosta" userId="S::urn:spo:anon#b8788d7f78412310391ed2bff9326c1dae953238b2e3e8e7f47d9dbdb259d844::" providerId="AD" clId="Web-{A93110E0-DE7F-AB89-BC39-4B5D6C261954}" dt="2024-07-05T09:45:19.111" v="7" actId="1076"/>
      <pc:docMkLst>
        <pc:docMk/>
      </pc:docMkLst>
      <pc:sldChg chg="addSp modSp">
        <pc:chgData name="Korisnik sa statusom gosta" userId="S::urn:spo:anon#b8788d7f78412310391ed2bff9326c1dae953238b2e3e8e7f47d9dbdb259d844::" providerId="AD" clId="Web-{A93110E0-DE7F-AB89-BC39-4B5D6C261954}" dt="2024-07-05T09:45:19.111" v="7" actId="1076"/>
        <pc:sldMkLst>
          <pc:docMk/>
          <pc:sldMk cId="2385354970" sldId="267"/>
        </pc:sldMkLst>
        <pc:picChg chg="add mod">
          <ac:chgData name="Korisnik sa statusom gosta" userId="S::urn:spo:anon#b8788d7f78412310391ed2bff9326c1dae953238b2e3e8e7f47d9dbdb259d844::" providerId="AD" clId="Web-{A93110E0-DE7F-AB89-BC39-4B5D6C261954}" dt="2024-07-05T09:45:19.111" v="7" actId="1076"/>
          <ac:picMkLst>
            <pc:docMk/>
            <pc:sldMk cId="2385354970" sldId="267"/>
            <ac:picMk id="3" creationId="{82F7C089-02FD-8B7E-47A3-383125D63B6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L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AF6D82-066C-FA4D-8270-4E3B76B0A85B}" type="datetimeFigureOut">
              <a:t>6.07.2024</a:t>
            </a:fld>
            <a:endParaRPr lang="en-L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L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L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E92847-51ED-1449-A9AF-8F855167E8E6}" type="slidenum">
              <a:t>‹#›</a:t>
            </a:fld>
            <a:endParaRPr lang="en-LT"/>
          </a:p>
        </p:txBody>
      </p:sp>
    </p:spTree>
    <p:extLst>
      <p:ext uri="{BB962C8B-B14F-4D97-AF65-F5344CB8AC3E}">
        <p14:creationId xmlns:p14="http://schemas.microsoft.com/office/powerpoint/2010/main" val="2813509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https://unsplash.com/photos/AXu2aZ3YgP8</a:t>
            </a:r>
            <a:endParaRPr lang="en-LT" dirty="0"/>
          </a:p>
        </p:txBody>
      </p:sp>
      <p:sp>
        <p:nvSpPr>
          <p:cNvPr id="4" name="Slide Number Placeholder 3"/>
          <p:cNvSpPr>
            <a:spLocks noGrp="1"/>
          </p:cNvSpPr>
          <p:nvPr>
            <p:ph type="sldNum" sz="quarter" idx="5"/>
          </p:nvPr>
        </p:nvSpPr>
        <p:spPr/>
        <p:txBody>
          <a:bodyPr/>
          <a:lstStyle/>
          <a:p>
            <a:fld id="{5BE92847-51ED-1449-A9AF-8F855167E8E6}" type="slidenum">
              <a:t>1</a:t>
            </a:fld>
            <a:endParaRPr lang="en-LT"/>
          </a:p>
        </p:txBody>
      </p:sp>
    </p:spTree>
    <p:extLst>
      <p:ext uri="{BB962C8B-B14F-4D97-AF65-F5344CB8AC3E}">
        <p14:creationId xmlns:p14="http://schemas.microsoft.com/office/powerpoint/2010/main" val="470964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https://unsplash.com/photos/fItRJ7AHak8</a:t>
            </a:r>
            <a:endParaRPr lang="en-LT"/>
          </a:p>
        </p:txBody>
      </p:sp>
      <p:sp>
        <p:nvSpPr>
          <p:cNvPr id="4" name="Slide Number Placeholder 3"/>
          <p:cNvSpPr>
            <a:spLocks noGrp="1"/>
          </p:cNvSpPr>
          <p:nvPr>
            <p:ph type="sldNum" sz="quarter" idx="5"/>
          </p:nvPr>
        </p:nvSpPr>
        <p:spPr/>
        <p:txBody>
          <a:bodyPr/>
          <a:lstStyle/>
          <a:p>
            <a:fld id="{5BE92847-51ED-1449-A9AF-8F855167E8E6}" type="slidenum">
              <a:t>3</a:t>
            </a:fld>
            <a:endParaRPr lang="en-LT"/>
          </a:p>
        </p:txBody>
      </p:sp>
    </p:spTree>
    <p:extLst>
      <p:ext uri="{BB962C8B-B14F-4D97-AF65-F5344CB8AC3E}">
        <p14:creationId xmlns:p14="http://schemas.microsoft.com/office/powerpoint/2010/main" val="2277903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https://unsplash.com/photos/fItRJ7AHak8</a:t>
            </a:r>
            <a:endParaRPr lang="en-LT"/>
          </a:p>
        </p:txBody>
      </p:sp>
      <p:sp>
        <p:nvSpPr>
          <p:cNvPr id="4" name="Slide Number Placeholder 3"/>
          <p:cNvSpPr>
            <a:spLocks noGrp="1"/>
          </p:cNvSpPr>
          <p:nvPr>
            <p:ph type="sldNum" sz="quarter" idx="5"/>
          </p:nvPr>
        </p:nvSpPr>
        <p:spPr/>
        <p:txBody>
          <a:bodyPr/>
          <a:lstStyle/>
          <a:p>
            <a:fld id="{5BE92847-51ED-1449-A9AF-8F855167E8E6}" type="slidenum">
              <a:t>4</a:t>
            </a:fld>
            <a:endParaRPr lang="en-LT"/>
          </a:p>
        </p:txBody>
      </p:sp>
    </p:spTree>
    <p:extLst>
      <p:ext uri="{BB962C8B-B14F-4D97-AF65-F5344CB8AC3E}">
        <p14:creationId xmlns:p14="http://schemas.microsoft.com/office/powerpoint/2010/main" val="1179520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https://unsplash.com/photos/fItRJ7AHak8</a:t>
            </a:r>
            <a:endParaRPr lang="en-LT"/>
          </a:p>
        </p:txBody>
      </p:sp>
      <p:sp>
        <p:nvSpPr>
          <p:cNvPr id="4" name="Slide Number Placeholder 3"/>
          <p:cNvSpPr>
            <a:spLocks noGrp="1"/>
          </p:cNvSpPr>
          <p:nvPr>
            <p:ph type="sldNum" sz="quarter" idx="5"/>
          </p:nvPr>
        </p:nvSpPr>
        <p:spPr/>
        <p:txBody>
          <a:bodyPr/>
          <a:lstStyle/>
          <a:p>
            <a:fld id="{5BE92847-51ED-1449-A9AF-8F855167E8E6}" type="slidenum">
              <a:t>5</a:t>
            </a:fld>
            <a:endParaRPr lang="en-LT"/>
          </a:p>
        </p:txBody>
      </p:sp>
    </p:spTree>
    <p:extLst>
      <p:ext uri="{BB962C8B-B14F-4D97-AF65-F5344CB8AC3E}">
        <p14:creationId xmlns:p14="http://schemas.microsoft.com/office/powerpoint/2010/main" val="3592378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https://unsplash.com/photos/fItRJ7AHak8</a:t>
            </a:r>
            <a:endParaRPr lang="en-LT"/>
          </a:p>
        </p:txBody>
      </p:sp>
      <p:sp>
        <p:nvSpPr>
          <p:cNvPr id="4" name="Slide Number Placeholder 3"/>
          <p:cNvSpPr>
            <a:spLocks noGrp="1"/>
          </p:cNvSpPr>
          <p:nvPr>
            <p:ph type="sldNum" sz="quarter" idx="5"/>
          </p:nvPr>
        </p:nvSpPr>
        <p:spPr/>
        <p:txBody>
          <a:bodyPr/>
          <a:lstStyle/>
          <a:p>
            <a:fld id="{5BE92847-51ED-1449-A9AF-8F855167E8E6}" type="slidenum">
              <a:t>6</a:t>
            </a:fld>
            <a:endParaRPr lang="en-LT"/>
          </a:p>
        </p:txBody>
      </p:sp>
    </p:spTree>
    <p:extLst>
      <p:ext uri="{BB962C8B-B14F-4D97-AF65-F5344CB8AC3E}">
        <p14:creationId xmlns:p14="http://schemas.microsoft.com/office/powerpoint/2010/main" val="3391836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https://unsplash.com/photos/fItRJ7AHak8</a:t>
            </a:r>
            <a:endParaRPr lang="en-LT"/>
          </a:p>
        </p:txBody>
      </p:sp>
      <p:sp>
        <p:nvSpPr>
          <p:cNvPr id="4" name="Slide Number Placeholder 3"/>
          <p:cNvSpPr>
            <a:spLocks noGrp="1"/>
          </p:cNvSpPr>
          <p:nvPr>
            <p:ph type="sldNum" sz="quarter" idx="5"/>
          </p:nvPr>
        </p:nvSpPr>
        <p:spPr/>
        <p:txBody>
          <a:bodyPr/>
          <a:lstStyle/>
          <a:p>
            <a:fld id="{5BE92847-51ED-1449-A9AF-8F855167E8E6}" type="slidenum">
              <a:t>7</a:t>
            </a:fld>
            <a:endParaRPr lang="en-LT"/>
          </a:p>
        </p:txBody>
      </p:sp>
    </p:spTree>
    <p:extLst>
      <p:ext uri="{BB962C8B-B14F-4D97-AF65-F5344CB8AC3E}">
        <p14:creationId xmlns:p14="http://schemas.microsoft.com/office/powerpoint/2010/main" val="4167550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https://unsplash.com/photos/fItRJ7AHak8</a:t>
            </a:r>
            <a:endParaRPr lang="en-LT"/>
          </a:p>
        </p:txBody>
      </p:sp>
      <p:sp>
        <p:nvSpPr>
          <p:cNvPr id="4" name="Slide Number Placeholder 3"/>
          <p:cNvSpPr>
            <a:spLocks noGrp="1"/>
          </p:cNvSpPr>
          <p:nvPr>
            <p:ph type="sldNum" sz="quarter" idx="5"/>
          </p:nvPr>
        </p:nvSpPr>
        <p:spPr/>
        <p:txBody>
          <a:bodyPr/>
          <a:lstStyle/>
          <a:p>
            <a:fld id="{5BE92847-51ED-1449-A9AF-8F855167E8E6}" type="slidenum">
              <a:t>8</a:t>
            </a:fld>
            <a:endParaRPr lang="en-LT"/>
          </a:p>
        </p:txBody>
      </p:sp>
    </p:spTree>
    <p:extLst>
      <p:ext uri="{BB962C8B-B14F-4D97-AF65-F5344CB8AC3E}">
        <p14:creationId xmlns:p14="http://schemas.microsoft.com/office/powerpoint/2010/main" val="1912956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https://unsplash.com/photos/fItRJ7AHak8</a:t>
            </a:r>
            <a:endParaRPr lang="en-LT"/>
          </a:p>
        </p:txBody>
      </p:sp>
      <p:sp>
        <p:nvSpPr>
          <p:cNvPr id="4" name="Slide Number Placeholder 3"/>
          <p:cNvSpPr>
            <a:spLocks noGrp="1"/>
          </p:cNvSpPr>
          <p:nvPr>
            <p:ph type="sldNum" sz="quarter" idx="5"/>
          </p:nvPr>
        </p:nvSpPr>
        <p:spPr/>
        <p:txBody>
          <a:bodyPr/>
          <a:lstStyle/>
          <a:p>
            <a:fld id="{5BE92847-51ED-1449-A9AF-8F855167E8E6}" type="slidenum">
              <a:t>9</a:t>
            </a:fld>
            <a:endParaRPr lang="en-LT"/>
          </a:p>
        </p:txBody>
      </p:sp>
    </p:spTree>
    <p:extLst>
      <p:ext uri="{BB962C8B-B14F-4D97-AF65-F5344CB8AC3E}">
        <p14:creationId xmlns:p14="http://schemas.microsoft.com/office/powerpoint/2010/main" val="1713730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https://unsplash.com/photos/fItRJ7AHak8</a:t>
            </a:r>
            <a:endParaRPr lang="en-LT"/>
          </a:p>
        </p:txBody>
      </p:sp>
      <p:sp>
        <p:nvSpPr>
          <p:cNvPr id="4" name="Slide Number Placeholder 3"/>
          <p:cNvSpPr>
            <a:spLocks noGrp="1"/>
          </p:cNvSpPr>
          <p:nvPr>
            <p:ph type="sldNum" sz="quarter" idx="5"/>
          </p:nvPr>
        </p:nvSpPr>
        <p:spPr/>
        <p:txBody>
          <a:bodyPr/>
          <a:lstStyle/>
          <a:p>
            <a:fld id="{5BE92847-51ED-1449-A9AF-8F855167E8E6}" type="slidenum">
              <a:t>10</a:t>
            </a:fld>
            <a:endParaRPr lang="en-LT"/>
          </a:p>
        </p:txBody>
      </p:sp>
    </p:spTree>
    <p:extLst>
      <p:ext uri="{BB962C8B-B14F-4D97-AF65-F5344CB8AC3E}">
        <p14:creationId xmlns:p14="http://schemas.microsoft.com/office/powerpoint/2010/main" val="14804438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https://unsplash.com/photos/fItRJ7AHak8</a:t>
            </a:r>
            <a:endParaRPr lang="en-LT"/>
          </a:p>
        </p:txBody>
      </p:sp>
      <p:sp>
        <p:nvSpPr>
          <p:cNvPr id="4" name="Slide Number Placeholder 3"/>
          <p:cNvSpPr>
            <a:spLocks noGrp="1"/>
          </p:cNvSpPr>
          <p:nvPr>
            <p:ph type="sldNum" sz="quarter" idx="5"/>
          </p:nvPr>
        </p:nvSpPr>
        <p:spPr/>
        <p:txBody>
          <a:bodyPr/>
          <a:lstStyle/>
          <a:p>
            <a:fld id="{5BE92847-51ED-1449-A9AF-8F855167E8E6}" type="slidenum">
              <a:t>11</a:t>
            </a:fld>
            <a:endParaRPr lang="en-LT"/>
          </a:p>
        </p:txBody>
      </p:sp>
    </p:spTree>
    <p:extLst>
      <p:ext uri="{BB962C8B-B14F-4D97-AF65-F5344CB8AC3E}">
        <p14:creationId xmlns:p14="http://schemas.microsoft.com/office/powerpoint/2010/main" val="358342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https://unsplash.com/photos/fItRJ7AHak8</a:t>
            </a:r>
            <a:endParaRPr lang="en-LT"/>
          </a:p>
        </p:txBody>
      </p:sp>
      <p:sp>
        <p:nvSpPr>
          <p:cNvPr id="4" name="Slide Number Placeholder 3"/>
          <p:cNvSpPr>
            <a:spLocks noGrp="1"/>
          </p:cNvSpPr>
          <p:nvPr>
            <p:ph type="sldNum" sz="quarter" idx="5"/>
          </p:nvPr>
        </p:nvSpPr>
        <p:spPr/>
        <p:txBody>
          <a:bodyPr/>
          <a:lstStyle/>
          <a:p>
            <a:fld id="{5BE92847-51ED-1449-A9AF-8F855167E8E6}" type="slidenum">
              <a:t>12</a:t>
            </a:fld>
            <a:endParaRPr lang="en-LT"/>
          </a:p>
        </p:txBody>
      </p:sp>
    </p:spTree>
    <p:extLst>
      <p:ext uri="{BB962C8B-B14F-4D97-AF65-F5344CB8AC3E}">
        <p14:creationId xmlns:p14="http://schemas.microsoft.com/office/powerpoint/2010/main" val="4635442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https://unsplash.com/photos/fItRJ7AHak8</a:t>
            </a:r>
            <a:endParaRPr lang="en-LT"/>
          </a:p>
        </p:txBody>
      </p:sp>
      <p:sp>
        <p:nvSpPr>
          <p:cNvPr id="4" name="Slide Number Placeholder 3"/>
          <p:cNvSpPr>
            <a:spLocks noGrp="1"/>
          </p:cNvSpPr>
          <p:nvPr>
            <p:ph type="sldNum" sz="quarter" idx="5"/>
          </p:nvPr>
        </p:nvSpPr>
        <p:spPr/>
        <p:txBody>
          <a:bodyPr/>
          <a:lstStyle/>
          <a:p>
            <a:fld id="{5BE92847-51ED-1449-A9AF-8F855167E8E6}" type="slidenum">
              <a:t>13</a:t>
            </a:fld>
            <a:endParaRPr lang="en-LT"/>
          </a:p>
        </p:txBody>
      </p:sp>
    </p:spTree>
    <p:extLst>
      <p:ext uri="{BB962C8B-B14F-4D97-AF65-F5344CB8AC3E}">
        <p14:creationId xmlns:p14="http://schemas.microsoft.com/office/powerpoint/2010/main" val="37076564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https://unsplash.com/photos/fItRJ7AHak8</a:t>
            </a:r>
            <a:endParaRPr lang="en-LT"/>
          </a:p>
        </p:txBody>
      </p:sp>
      <p:sp>
        <p:nvSpPr>
          <p:cNvPr id="4" name="Slide Number Placeholder 3"/>
          <p:cNvSpPr>
            <a:spLocks noGrp="1"/>
          </p:cNvSpPr>
          <p:nvPr>
            <p:ph type="sldNum" sz="quarter" idx="5"/>
          </p:nvPr>
        </p:nvSpPr>
        <p:spPr/>
        <p:txBody>
          <a:bodyPr/>
          <a:lstStyle/>
          <a:p>
            <a:fld id="{5BE92847-51ED-1449-A9AF-8F855167E8E6}" type="slidenum">
              <a:t>14</a:t>
            </a:fld>
            <a:endParaRPr lang="en-LT"/>
          </a:p>
        </p:txBody>
      </p:sp>
    </p:spTree>
    <p:extLst>
      <p:ext uri="{BB962C8B-B14F-4D97-AF65-F5344CB8AC3E}">
        <p14:creationId xmlns:p14="http://schemas.microsoft.com/office/powerpoint/2010/main" val="29945151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https://unsplash.com/photos/48nerZQCHgo</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16</a:t>
            </a:fld>
            <a:endParaRPr lang="en-LT"/>
          </a:p>
        </p:txBody>
      </p:sp>
    </p:spTree>
    <p:extLst>
      <p:ext uri="{BB962C8B-B14F-4D97-AF65-F5344CB8AC3E}">
        <p14:creationId xmlns:p14="http://schemas.microsoft.com/office/powerpoint/2010/main" val="15107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https://unsplash.com/photos/48nerZQCHgo</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17</a:t>
            </a:fld>
            <a:endParaRPr lang="en-LT"/>
          </a:p>
        </p:txBody>
      </p:sp>
    </p:spTree>
    <p:extLst>
      <p:ext uri="{BB962C8B-B14F-4D97-AF65-F5344CB8AC3E}">
        <p14:creationId xmlns:p14="http://schemas.microsoft.com/office/powerpoint/2010/main" val="41033041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https://unsplash.com/photos/48nerZQCHgo</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18</a:t>
            </a:fld>
            <a:endParaRPr lang="en-LT"/>
          </a:p>
        </p:txBody>
      </p:sp>
    </p:spTree>
    <p:extLst>
      <p:ext uri="{BB962C8B-B14F-4D97-AF65-F5344CB8AC3E}">
        <p14:creationId xmlns:p14="http://schemas.microsoft.com/office/powerpoint/2010/main" val="8572285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https://unsplash.com/photos/48nerZQCHgo</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19</a:t>
            </a:fld>
            <a:endParaRPr lang="en-LT"/>
          </a:p>
        </p:txBody>
      </p:sp>
    </p:spTree>
    <p:extLst>
      <p:ext uri="{BB962C8B-B14F-4D97-AF65-F5344CB8AC3E}">
        <p14:creationId xmlns:p14="http://schemas.microsoft.com/office/powerpoint/2010/main" val="36180094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https://unsplash.com/photos/48nerZQCHgo</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20</a:t>
            </a:fld>
            <a:endParaRPr lang="en-LT"/>
          </a:p>
        </p:txBody>
      </p:sp>
    </p:spTree>
    <p:extLst>
      <p:ext uri="{BB962C8B-B14F-4D97-AF65-F5344CB8AC3E}">
        <p14:creationId xmlns:p14="http://schemas.microsoft.com/office/powerpoint/2010/main" val="15436868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https://unsplash.com/photos/48nerZQCHgo</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21</a:t>
            </a:fld>
            <a:endParaRPr lang="en-LT"/>
          </a:p>
        </p:txBody>
      </p:sp>
    </p:spTree>
    <p:extLst>
      <p:ext uri="{BB962C8B-B14F-4D97-AF65-F5344CB8AC3E}">
        <p14:creationId xmlns:p14="http://schemas.microsoft.com/office/powerpoint/2010/main" val="6307737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https://unsplash.com/photos/48nerZQCHgo</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22</a:t>
            </a:fld>
            <a:endParaRPr lang="en-LT"/>
          </a:p>
        </p:txBody>
      </p:sp>
    </p:spTree>
    <p:extLst>
      <p:ext uri="{BB962C8B-B14F-4D97-AF65-F5344CB8AC3E}">
        <p14:creationId xmlns:p14="http://schemas.microsoft.com/office/powerpoint/2010/main" val="26283219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https://unsplash.com/photos/48nerZQCHgo</a:t>
            </a:r>
            <a:endParaRPr lang="sr-Latn-RS" dirty="0"/>
          </a:p>
          <a:p>
            <a:endParaRPr lang="sr-Latn-RS" dirty="0"/>
          </a:p>
          <a:p>
            <a:pPr algn="just" rtl="0">
              <a:spcBef>
                <a:spcPts val="0"/>
              </a:spcBef>
              <a:spcAft>
                <a:spcPts val="0"/>
              </a:spcAft>
            </a:pPr>
            <a:r>
              <a:rPr lang="en-US" sz="1800" b="0" i="0" u="none" strike="noStrike" dirty="0">
                <a:solidFill>
                  <a:srgbClr val="000000"/>
                </a:solidFill>
                <a:effectLst/>
                <a:latin typeface="Arial" panose="020B0604020202020204" pitchFamily="34" charset="0"/>
              </a:rPr>
              <a:t>Moving from traditional teaching and starting working with flipped learning methods requires time to prepare all the practical aspects. To give students the space to take responsibility for themselves good planning is essential. The whole course must be planned ahead by the teacher; reading material defined, prerecorded lectures ready to view, other material to support the topics and all student projects ready for them to work on with defined deadlines. The practical preparation gives the students a better feeling of what is expected from them, what to do, and when. The students can take control over their own studies and the teacher gets more time to answer questions and talk to each and every student. The practical preparation can be a huge task at the beginning but by the second time the teacher teaches the same course, it is a lot easier. Usually, some of the course planning, recordings, and projects can be reused, but a teacher that is trying this method for the first time should always be prepared to make changes both during and after each course. A big part of this method is to face the fact that you will maybe not find the one right solution, but an ambitious teacher will be able to improve constantly if they are prepared to learn from things that could be better. It is important that teachers get time to reflect on how things are going and listen to feedback from students, parents, and coworkers.</a:t>
            </a:r>
            <a:endParaRPr lang="en-US" b="0" dirty="0">
              <a:effectLst/>
            </a:endParaRPr>
          </a:p>
          <a:p>
            <a:r>
              <a:rPr lang="en-US" dirty="0"/>
              <a:t/>
            </a:r>
            <a:br>
              <a:rPr lang="en-US" dirty="0"/>
            </a:br>
            <a:endParaRPr lang="en-LT" dirty="0"/>
          </a:p>
        </p:txBody>
      </p:sp>
      <p:sp>
        <p:nvSpPr>
          <p:cNvPr id="4" name="Slide Number Placeholder 3"/>
          <p:cNvSpPr>
            <a:spLocks noGrp="1"/>
          </p:cNvSpPr>
          <p:nvPr>
            <p:ph type="sldNum" sz="quarter" idx="5"/>
          </p:nvPr>
        </p:nvSpPr>
        <p:spPr/>
        <p:txBody>
          <a:bodyPr/>
          <a:lstStyle/>
          <a:p>
            <a:fld id="{5BE92847-51ED-1449-A9AF-8F855167E8E6}" type="slidenum">
              <a:rPr lang="en-LT"/>
              <a:t>23</a:t>
            </a:fld>
            <a:endParaRPr lang="en-LT"/>
          </a:p>
        </p:txBody>
      </p:sp>
    </p:spTree>
    <p:extLst>
      <p:ext uri="{BB962C8B-B14F-4D97-AF65-F5344CB8AC3E}">
        <p14:creationId xmlns:p14="http://schemas.microsoft.com/office/powerpoint/2010/main" val="25038019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https://unsplash.com/photos/48nerZQCHgo</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24</a:t>
            </a:fld>
            <a:endParaRPr lang="en-LT"/>
          </a:p>
        </p:txBody>
      </p:sp>
    </p:spTree>
    <p:extLst>
      <p:ext uri="{BB962C8B-B14F-4D97-AF65-F5344CB8AC3E}">
        <p14:creationId xmlns:p14="http://schemas.microsoft.com/office/powerpoint/2010/main" val="20345953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https://unsplash.com/photos/48nerZQCHgo</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25</a:t>
            </a:fld>
            <a:endParaRPr lang="en-LT"/>
          </a:p>
        </p:txBody>
      </p:sp>
    </p:spTree>
    <p:extLst>
      <p:ext uri="{BB962C8B-B14F-4D97-AF65-F5344CB8AC3E}">
        <p14:creationId xmlns:p14="http://schemas.microsoft.com/office/powerpoint/2010/main" val="3735501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https://unsplash.com/photos/48nerZQCHgo</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26</a:t>
            </a:fld>
            <a:endParaRPr lang="en-LT"/>
          </a:p>
        </p:txBody>
      </p:sp>
    </p:spTree>
    <p:extLst>
      <p:ext uri="{BB962C8B-B14F-4D97-AF65-F5344CB8AC3E}">
        <p14:creationId xmlns:p14="http://schemas.microsoft.com/office/powerpoint/2010/main" val="39209565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https://unsplash.com/photos/48nerZQCHgo</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27</a:t>
            </a:fld>
            <a:endParaRPr lang="en-LT"/>
          </a:p>
        </p:txBody>
      </p:sp>
    </p:spTree>
    <p:extLst>
      <p:ext uri="{BB962C8B-B14F-4D97-AF65-F5344CB8AC3E}">
        <p14:creationId xmlns:p14="http://schemas.microsoft.com/office/powerpoint/2010/main" val="37552079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https://unsplash.com/photos/48nerZQCHgo</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28</a:t>
            </a:fld>
            <a:endParaRPr lang="en-LT"/>
          </a:p>
        </p:txBody>
      </p:sp>
    </p:spTree>
    <p:extLst>
      <p:ext uri="{BB962C8B-B14F-4D97-AF65-F5344CB8AC3E}">
        <p14:creationId xmlns:p14="http://schemas.microsoft.com/office/powerpoint/2010/main" val="20998465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https://unsplash.com/photos/48nerZQCHgo</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29</a:t>
            </a:fld>
            <a:endParaRPr lang="en-LT"/>
          </a:p>
        </p:txBody>
      </p:sp>
    </p:spTree>
    <p:extLst>
      <p:ext uri="{BB962C8B-B14F-4D97-AF65-F5344CB8AC3E}">
        <p14:creationId xmlns:p14="http://schemas.microsoft.com/office/powerpoint/2010/main" val="17490881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https://unsplash.com/photos/48nerZQCHgo</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30</a:t>
            </a:fld>
            <a:endParaRPr lang="en-LT"/>
          </a:p>
        </p:txBody>
      </p:sp>
    </p:spTree>
    <p:extLst>
      <p:ext uri="{BB962C8B-B14F-4D97-AF65-F5344CB8AC3E}">
        <p14:creationId xmlns:p14="http://schemas.microsoft.com/office/powerpoint/2010/main" val="20832157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https://unsplash.com/photos/48nerZQCHgo</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31</a:t>
            </a:fld>
            <a:endParaRPr lang="en-LT"/>
          </a:p>
        </p:txBody>
      </p:sp>
    </p:spTree>
    <p:extLst>
      <p:ext uri="{BB962C8B-B14F-4D97-AF65-F5344CB8AC3E}">
        <p14:creationId xmlns:p14="http://schemas.microsoft.com/office/powerpoint/2010/main" val="4097763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https://unsplash.com/photos/48nerZQCHgo</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32</a:t>
            </a:fld>
            <a:endParaRPr lang="en-LT"/>
          </a:p>
        </p:txBody>
      </p:sp>
    </p:spTree>
    <p:extLst>
      <p:ext uri="{BB962C8B-B14F-4D97-AF65-F5344CB8AC3E}">
        <p14:creationId xmlns:p14="http://schemas.microsoft.com/office/powerpoint/2010/main" val="3313740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https://unsplash.com/photos/48nerZQCHgo</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33</a:t>
            </a:fld>
            <a:endParaRPr lang="en-LT"/>
          </a:p>
        </p:txBody>
      </p:sp>
    </p:spTree>
    <p:extLst>
      <p:ext uri="{BB962C8B-B14F-4D97-AF65-F5344CB8AC3E}">
        <p14:creationId xmlns:p14="http://schemas.microsoft.com/office/powerpoint/2010/main" val="28921870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https://unsplash.com/photos/48nerZQCHgo</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34</a:t>
            </a:fld>
            <a:endParaRPr lang="en-LT"/>
          </a:p>
        </p:txBody>
      </p:sp>
    </p:spTree>
    <p:extLst>
      <p:ext uri="{BB962C8B-B14F-4D97-AF65-F5344CB8AC3E}">
        <p14:creationId xmlns:p14="http://schemas.microsoft.com/office/powerpoint/2010/main" val="22164230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https://unsplash.com/photos/48nerZQCHgo</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35</a:t>
            </a:fld>
            <a:endParaRPr lang="en-LT"/>
          </a:p>
        </p:txBody>
      </p:sp>
    </p:spTree>
    <p:extLst>
      <p:ext uri="{BB962C8B-B14F-4D97-AF65-F5344CB8AC3E}">
        <p14:creationId xmlns:p14="http://schemas.microsoft.com/office/powerpoint/2010/main" val="35027163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https://unsplash.com/photos/48nerZQCHgo</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36</a:t>
            </a:fld>
            <a:endParaRPr lang="en-LT"/>
          </a:p>
        </p:txBody>
      </p:sp>
    </p:spTree>
    <p:extLst>
      <p:ext uri="{BB962C8B-B14F-4D97-AF65-F5344CB8AC3E}">
        <p14:creationId xmlns:p14="http://schemas.microsoft.com/office/powerpoint/2010/main" val="32095234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https://unsplash.com/photos/TvN54bnuQg8</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38</a:t>
            </a:fld>
            <a:endParaRPr lang="en-LT"/>
          </a:p>
        </p:txBody>
      </p:sp>
    </p:spTree>
    <p:extLst>
      <p:ext uri="{BB962C8B-B14F-4D97-AF65-F5344CB8AC3E}">
        <p14:creationId xmlns:p14="http://schemas.microsoft.com/office/powerpoint/2010/main" val="17693088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https://unsplash.com/photos/TvN54bnuQg8</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39</a:t>
            </a:fld>
            <a:endParaRPr lang="en-LT"/>
          </a:p>
        </p:txBody>
      </p:sp>
    </p:spTree>
    <p:extLst>
      <p:ext uri="{BB962C8B-B14F-4D97-AF65-F5344CB8AC3E}">
        <p14:creationId xmlns:p14="http://schemas.microsoft.com/office/powerpoint/2010/main" val="33381762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https://unsplash.com/photos/TvN54bnuQg8</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40</a:t>
            </a:fld>
            <a:endParaRPr lang="en-LT"/>
          </a:p>
        </p:txBody>
      </p:sp>
    </p:spTree>
    <p:extLst>
      <p:ext uri="{BB962C8B-B14F-4D97-AF65-F5344CB8AC3E}">
        <p14:creationId xmlns:p14="http://schemas.microsoft.com/office/powerpoint/2010/main" val="3713837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https://unsplash.com/photos/TvN54bnuQg8</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41</a:t>
            </a:fld>
            <a:endParaRPr lang="en-LT"/>
          </a:p>
        </p:txBody>
      </p:sp>
    </p:spTree>
    <p:extLst>
      <p:ext uri="{BB962C8B-B14F-4D97-AF65-F5344CB8AC3E}">
        <p14:creationId xmlns:p14="http://schemas.microsoft.com/office/powerpoint/2010/main" val="15042888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https://unsplash.com/photos/TvN54bnuQg8</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42</a:t>
            </a:fld>
            <a:endParaRPr lang="en-LT"/>
          </a:p>
        </p:txBody>
      </p:sp>
    </p:spTree>
    <p:extLst>
      <p:ext uri="{BB962C8B-B14F-4D97-AF65-F5344CB8AC3E}">
        <p14:creationId xmlns:p14="http://schemas.microsoft.com/office/powerpoint/2010/main" val="15942674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https://unsplash.com/photos/TvN54bnuQg8</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43</a:t>
            </a:fld>
            <a:endParaRPr lang="en-LT"/>
          </a:p>
        </p:txBody>
      </p:sp>
    </p:spTree>
    <p:extLst>
      <p:ext uri="{BB962C8B-B14F-4D97-AF65-F5344CB8AC3E}">
        <p14:creationId xmlns:p14="http://schemas.microsoft.com/office/powerpoint/2010/main" val="9484087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https://unsplash.com/photos/TvN54bnuQg8</a:t>
            </a:r>
            <a:endParaRPr lang="en-LT"/>
          </a:p>
        </p:txBody>
      </p:sp>
      <p:sp>
        <p:nvSpPr>
          <p:cNvPr id="4" name="Slide Number Placeholder 3"/>
          <p:cNvSpPr>
            <a:spLocks noGrp="1"/>
          </p:cNvSpPr>
          <p:nvPr>
            <p:ph type="sldNum" sz="quarter" idx="5"/>
          </p:nvPr>
        </p:nvSpPr>
        <p:spPr/>
        <p:txBody>
          <a:bodyPr/>
          <a:lstStyle/>
          <a:p>
            <a:fld id="{5BE92847-51ED-1449-A9AF-8F855167E8E6}" type="slidenum">
              <a:rPr lang="en-LT"/>
              <a:t>44</a:t>
            </a:fld>
            <a:endParaRPr lang="en-LT"/>
          </a:p>
        </p:txBody>
      </p:sp>
    </p:spTree>
    <p:extLst>
      <p:ext uri="{BB962C8B-B14F-4D97-AF65-F5344CB8AC3E}">
        <p14:creationId xmlns:p14="http://schemas.microsoft.com/office/powerpoint/2010/main" val="35845821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https://unsplash.com/photos/GKLIsLZxhj0</a:t>
            </a:r>
            <a:endParaRPr lang="en-L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E92847-51ED-1449-A9AF-8F855167E8E6}" type="slidenum">
              <a:rPr kumimoji="0" lang="en-LT"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L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3635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BE682-BC13-E443-B955-4FA79FB3F16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LT"/>
          </a:p>
        </p:txBody>
      </p:sp>
      <p:sp>
        <p:nvSpPr>
          <p:cNvPr id="3" name="Subtitle 2">
            <a:extLst>
              <a:ext uri="{FF2B5EF4-FFF2-40B4-BE49-F238E27FC236}">
                <a16:creationId xmlns:a16="http://schemas.microsoft.com/office/drawing/2014/main" id="{8343E81D-F660-B04A-A02A-7771D9835F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LT"/>
          </a:p>
        </p:txBody>
      </p:sp>
      <p:sp>
        <p:nvSpPr>
          <p:cNvPr id="4" name="Date Placeholder 3">
            <a:extLst>
              <a:ext uri="{FF2B5EF4-FFF2-40B4-BE49-F238E27FC236}">
                <a16:creationId xmlns:a16="http://schemas.microsoft.com/office/drawing/2014/main" id="{FB20CAD2-F4B0-6D4F-A3DB-59C0869B6DA4}"/>
              </a:ext>
            </a:extLst>
          </p:cNvPr>
          <p:cNvSpPr>
            <a:spLocks noGrp="1"/>
          </p:cNvSpPr>
          <p:nvPr>
            <p:ph type="dt" sz="half" idx="10"/>
          </p:nvPr>
        </p:nvSpPr>
        <p:spPr/>
        <p:txBody>
          <a:bodyPr/>
          <a:lstStyle/>
          <a:p>
            <a:fld id="{5C1621EB-52E9-864A-B0F6-E4DE6976EFAF}" type="datetimeFigureOut">
              <a:t>6.07.2024</a:t>
            </a:fld>
            <a:endParaRPr lang="en-LT"/>
          </a:p>
        </p:txBody>
      </p:sp>
      <p:sp>
        <p:nvSpPr>
          <p:cNvPr id="5" name="Footer Placeholder 4">
            <a:extLst>
              <a:ext uri="{FF2B5EF4-FFF2-40B4-BE49-F238E27FC236}">
                <a16:creationId xmlns:a16="http://schemas.microsoft.com/office/drawing/2014/main" id="{35559959-8F63-1C46-9846-971A9FA824AF}"/>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F04FAE86-30FA-9842-986E-368BD12DB94C}"/>
              </a:ext>
            </a:extLst>
          </p:cNvPr>
          <p:cNvSpPr>
            <a:spLocks noGrp="1"/>
          </p:cNvSpPr>
          <p:nvPr>
            <p:ph type="sldNum" sz="quarter" idx="12"/>
          </p:nvPr>
        </p:nvSpPr>
        <p:spPr/>
        <p:txBody>
          <a:bodyPr/>
          <a:lstStyle/>
          <a:p>
            <a:fld id="{BD72A2A8-704E-EF48-80AE-D3783EE37A42}" type="slidenum">
              <a:t>‹#›</a:t>
            </a:fld>
            <a:endParaRPr lang="en-LT"/>
          </a:p>
        </p:txBody>
      </p:sp>
    </p:spTree>
    <p:extLst>
      <p:ext uri="{BB962C8B-B14F-4D97-AF65-F5344CB8AC3E}">
        <p14:creationId xmlns:p14="http://schemas.microsoft.com/office/powerpoint/2010/main" val="810520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BF467-98F8-1240-ACB7-FB89C8182B30}"/>
              </a:ext>
            </a:extLst>
          </p:cNvPr>
          <p:cNvSpPr>
            <a:spLocks noGrp="1"/>
          </p:cNvSpPr>
          <p:nvPr>
            <p:ph type="title"/>
          </p:nvPr>
        </p:nvSpPr>
        <p:spPr/>
        <p:txBody>
          <a:bodyPr/>
          <a:lstStyle/>
          <a:p>
            <a:r>
              <a:rPr lang="en-US"/>
              <a:t>Click to edit Master title style</a:t>
            </a:r>
            <a:endParaRPr lang="en-LT"/>
          </a:p>
        </p:txBody>
      </p:sp>
      <p:sp>
        <p:nvSpPr>
          <p:cNvPr id="3" name="Content Placeholder 2">
            <a:extLst>
              <a:ext uri="{FF2B5EF4-FFF2-40B4-BE49-F238E27FC236}">
                <a16:creationId xmlns:a16="http://schemas.microsoft.com/office/drawing/2014/main" id="{7CDF9D25-2E40-A546-8E08-F406112B18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T"/>
          </a:p>
        </p:txBody>
      </p:sp>
      <p:sp>
        <p:nvSpPr>
          <p:cNvPr id="4" name="Date Placeholder 3">
            <a:extLst>
              <a:ext uri="{FF2B5EF4-FFF2-40B4-BE49-F238E27FC236}">
                <a16:creationId xmlns:a16="http://schemas.microsoft.com/office/drawing/2014/main" id="{C1978E3D-659B-5845-B58C-F7CE0FEDAC4D}"/>
              </a:ext>
            </a:extLst>
          </p:cNvPr>
          <p:cNvSpPr>
            <a:spLocks noGrp="1"/>
          </p:cNvSpPr>
          <p:nvPr>
            <p:ph type="dt" sz="half" idx="10"/>
          </p:nvPr>
        </p:nvSpPr>
        <p:spPr/>
        <p:txBody>
          <a:bodyPr/>
          <a:lstStyle/>
          <a:p>
            <a:fld id="{5C1621EB-52E9-864A-B0F6-E4DE6976EFAF}" type="datetimeFigureOut">
              <a:t>6.07.2024</a:t>
            </a:fld>
            <a:endParaRPr lang="en-LT"/>
          </a:p>
        </p:txBody>
      </p:sp>
      <p:sp>
        <p:nvSpPr>
          <p:cNvPr id="5" name="Footer Placeholder 4">
            <a:extLst>
              <a:ext uri="{FF2B5EF4-FFF2-40B4-BE49-F238E27FC236}">
                <a16:creationId xmlns:a16="http://schemas.microsoft.com/office/drawing/2014/main" id="{2FF348E1-52F7-3740-BECC-A872BC95274C}"/>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E863AFA0-CF5D-CB4F-86DA-A26B2DDDD4E4}"/>
              </a:ext>
            </a:extLst>
          </p:cNvPr>
          <p:cNvSpPr>
            <a:spLocks noGrp="1"/>
          </p:cNvSpPr>
          <p:nvPr>
            <p:ph type="sldNum" sz="quarter" idx="12"/>
          </p:nvPr>
        </p:nvSpPr>
        <p:spPr/>
        <p:txBody>
          <a:bodyPr/>
          <a:lstStyle/>
          <a:p>
            <a:fld id="{BD72A2A8-704E-EF48-80AE-D3783EE37A42}" type="slidenum">
              <a:t>‹#›</a:t>
            </a:fld>
            <a:endParaRPr lang="en-LT"/>
          </a:p>
        </p:txBody>
      </p:sp>
    </p:spTree>
    <p:extLst>
      <p:ext uri="{BB962C8B-B14F-4D97-AF65-F5344CB8AC3E}">
        <p14:creationId xmlns:p14="http://schemas.microsoft.com/office/powerpoint/2010/main" val="1544614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FBE51-5261-8649-BBAC-76D794105D2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LT"/>
          </a:p>
        </p:txBody>
      </p:sp>
      <p:sp>
        <p:nvSpPr>
          <p:cNvPr id="3" name="Text Placeholder 2">
            <a:extLst>
              <a:ext uri="{FF2B5EF4-FFF2-40B4-BE49-F238E27FC236}">
                <a16:creationId xmlns:a16="http://schemas.microsoft.com/office/drawing/2014/main" id="{495328B6-1619-BD43-AFD5-7594537CB9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3C310A-FBFE-6A4B-94FD-CD0539AA4DB3}"/>
              </a:ext>
            </a:extLst>
          </p:cNvPr>
          <p:cNvSpPr>
            <a:spLocks noGrp="1"/>
          </p:cNvSpPr>
          <p:nvPr>
            <p:ph type="dt" sz="half" idx="10"/>
          </p:nvPr>
        </p:nvSpPr>
        <p:spPr/>
        <p:txBody>
          <a:bodyPr/>
          <a:lstStyle/>
          <a:p>
            <a:fld id="{5C1621EB-52E9-864A-B0F6-E4DE6976EFAF}" type="datetimeFigureOut">
              <a:t>6.07.2024</a:t>
            </a:fld>
            <a:endParaRPr lang="en-LT"/>
          </a:p>
        </p:txBody>
      </p:sp>
      <p:sp>
        <p:nvSpPr>
          <p:cNvPr id="5" name="Footer Placeholder 4">
            <a:extLst>
              <a:ext uri="{FF2B5EF4-FFF2-40B4-BE49-F238E27FC236}">
                <a16:creationId xmlns:a16="http://schemas.microsoft.com/office/drawing/2014/main" id="{4509B160-B8F3-9845-896E-719CFEDB9497}"/>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32CFF698-F77F-6B4B-84A3-6571531ACAB7}"/>
              </a:ext>
            </a:extLst>
          </p:cNvPr>
          <p:cNvSpPr>
            <a:spLocks noGrp="1"/>
          </p:cNvSpPr>
          <p:nvPr>
            <p:ph type="sldNum" sz="quarter" idx="12"/>
          </p:nvPr>
        </p:nvSpPr>
        <p:spPr/>
        <p:txBody>
          <a:bodyPr/>
          <a:lstStyle/>
          <a:p>
            <a:fld id="{BD72A2A8-704E-EF48-80AE-D3783EE37A42}" type="slidenum">
              <a:t>‹#›</a:t>
            </a:fld>
            <a:endParaRPr lang="en-LT"/>
          </a:p>
        </p:txBody>
      </p:sp>
    </p:spTree>
    <p:extLst>
      <p:ext uri="{BB962C8B-B14F-4D97-AF65-F5344CB8AC3E}">
        <p14:creationId xmlns:p14="http://schemas.microsoft.com/office/powerpoint/2010/main" val="968971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ED5FF-D86B-9747-848F-2C768AE53E06}"/>
              </a:ext>
            </a:extLst>
          </p:cNvPr>
          <p:cNvSpPr>
            <a:spLocks noGrp="1"/>
          </p:cNvSpPr>
          <p:nvPr>
            <p:ph type="title"/>
          </p:nvPr>
        </p:nvSpPr>
        <p:spPr/>
        <p:txBody>
          <a:bodyPr/>
          <a:lstStyle/>
          <a:p>
            <a:r>
              <a:rPr lang="en-US"/>
              <a:t>Click to edit Master title style</a:t>
            </a:r>
            <a:endParaRPr lang="en-LT"/>
          </a:p>
        </p:txBody>
      </p:sp>
      <p:sp>
        <p:nvSpPr>
          <p:cNvPr id="3" name="Content Placeholder 2">
            <a:extLst>
              <a:ext uri="{FF2B5EF4-FFF2-40B4-BE49-F238E27FC236}">
                <a16:creationId xmlns:a16="http://schemas.microsoft.com/office/drawing/2014/main" id="{FF78C517-D3BF-1840-B5E3-D495BF943C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T"/>
          </a:p>
        </p:txBody>
      </p:sp>
      <p:sp>
        <p:nvSpPr>
          <p:cNvPr id="4" name="Content Placeholder 3">
            <a:extLst>
              <a:ext uri="{FF2B5EF4-FFF2-40B4-BE49-F238E27FC236}">
                <a16:creationId xmlns:a16="http://schemas.microsoft.com/office/drawing/2014/main" id="{14F0A760-A9DA-0E47-8642-F4561309DDA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T"/>
          </a:p>
        </p:txBody>
      </p:sp>
      <p:sp>
        <p:nvSpPr>
          <p:cNvPr id="5" name="Date Placeholder 4">
            <a:extLst>
              <a:ext uri="{FF2B5EF4-FFF2-40B4-BE49-F238E27FC236}">
                <a16:creationId xmlns:a16="http://schemas.microsoft.com/office/drawing/2014/main" id="{58D07266-6075-214C-9A0F-1B14A182DA47}"/>
              </a:ext>
            </a:extLst>
          </p:cNvPr>
          <p:cNvSpPr>
            <a:spLocks noGrp="1"/>
          </p:cNvSpPr>
          <p:nvPr>
            <p:ph type="dt" sz="half" idx="10"/>
          </p:nvPr>
        </p:nvSpPr>
        <p:spPr/>
        <p:txBody>
          <a:bodyPr/>
          <a:lstStyle/>
          <a:p>
            <a:fld id="{5C1621EB-52E9-864A-B0F6-E4DE6976EFAF}" type="datetimeFigureOut">
              <a:t>6.07.2024</a:t>
            </a:fld>
            <a:endParaRPr lang="en-LT"/>
          </a:p>
        </p:txBody>
      </p:sp>
      <p:sp>
        <p:nvSpPr>
          <p:cNvPr id="6" name="Footer Placeholder 5">
            <a:extLst>
              <a:ext uri="{FF2B5EF4-FFF2-40B4-BE49-F238E27FC236}">
                <a16:creationId xmlns:a16="http://schemas.microsoft.com/office/drawing/2014/main" id="{4A6FDC8C-B2B0-4245-A63C-2FB5D90D3893}"/>
              </a:ext>
            </a:extLst>
          </p:cNvPr>
          <p:cNvSpPr>
            <a:spLocks noGrp="1"/>
          </p:cNvSpPr>
          <p:nvPr>
            <p:ph type="ftr" sz="quarter" idx="11"/>
          </p:nvPr>
        </p:nvSpPr>
        <p:spPr/>
        <p:txBody>
          <a:bodyPr/>
          <a:lstStyle/>
          <a:p>
            <a:endParaRPr lang="en-LT"/>
          </a:p>
        </p:txBody>
      </p:sp>
      <p:sp>
        <p:nvSpPr>
          <p:cNvPr id="7" name="Slide Number Placeholder 6">
            <a:extLst>
              <a:ext uri="{FF2B5EF4-FFF2-40B4-BE49-F238E27FC236}">
                <a16:creationId xmlns:a16="http://schemas.microsoft.com/office/drawing/2014/main" id="{04EF4FA8-9897-264C-B54C-3F8F18770321}"/>
              </a:ext>
            </a:extLst>
          </p:cNvPr>
          <p:cNvSpPr>
            <a:spLocks noGrp="1"/>
          </p:cNvSpPr>
          <p:nvPr>
            <p:ph type="sldNum" sz="quarter" idx="12"/>
          </p:nvPr>
        </p:nvSpPr>
        <p:spPr/>
        <p:txBody>
          <a:bodyPr/>
          <a:lstStyle/>
          <a:p>
            <a:fld id="{BD72A2A8-704E-EF48-80AE-D3783EE37A42}" type="slidenum">
              <a:t>‹#›</a:t>
            </a:fld>
            <a:endParaRPr lang="en-LT"/>
          </a:p>
        </p:txBody>
      </p:sp>
    </p:spTree>
    <p:extLst>
      <p:ext uri="{BB962C8B-B14F-4D97-AF65-F5344CB8AC3E}">
        <p14:creationId xmlns:p14="http://schemas.microsoft.com/office/powerpoint/2010/main" val="703225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2B15F-C6FA-D84D-AB7C-2B5E418D3912}"/>
              </a:ext>
            </a:extLst>
          </p:cNvPr>
          <p:cNvSpPr>
            <a:spLocks noGrp="1"/>
          </p:cNvSpPr>
          <p:nvPr>
            <p:ph type="title"/>
          </p:nvPr>
        </p:nvSpPr>
        <p:spPr>
          <a:xfrm>
            <a:off x="839788" y="365125"/>
            <a:ext cx="10515600" cy="1325563"/>
          </a:xfrm>
        </p:spPr>
        <p:txBody>
          <a:bodyPr/>
          <a:lstStyle/>
          <a:p>
            <a:r>
              <a:rPr lang="en-US"/>
              <a:t>Click to edit Master title style</a:t>
            </a:r>
            <a:endParaRPr lang="en-LT"/>
          </a:p>
        </p:txBody>
      </p:sp>
      <p:sp>
        <p:nvSpPr>
          <p:cNvPr id="3" name="Text Placeholder 2">
            <a:extLst>
              <a:ext uri="{FF2B5EF4-FFF2-40B4-BE49-F238E27FC236}">
                <a16:creationId xmlns:a16="http://schemas.microsoft.com/office/drawing/2014/main" id="{AE0F8AC2-AA47-514A-8FDD-22D9C7EA77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2D7083-810C-DE49-887E-B07C6D7484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T"/>
          </a:p>
        </p:txBody>
      </p:sp>
      <p:sp>
        <p:nvSpPr>
          <p:cNvPr id="5" name="Text Placeholder 4">
            <a:extLst>
              <a:ext uri="{FF2B5EF4-FFF2-40B4-BE49-F238E27FC236}">
                <a16:creationId xmlns:a16="http://schemas.microsoft.com/office/drawing/2014/main" id="{1778EA05-E088-664F-95B0-F7ACC95192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53E967E-B198-B644-85C4-9E2D8C07E3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T"/>
          </a:p>
        </p:txBody>
      </p:sp>
      <p:sp>
        <p:nvSpPr>
          <p:cNvPr id="7" name="Date Placeholder 6">
            <a:extLst>
              <a:ext uri="{FF2B5EF4-FFF2-40B4-BE49-F238E27FC236}">
                <a16:creationId xmlns:a16="http://schemas.microsoft.com/office/drawing/2014/main" id="{B4430866-AC10-394E-BF2C-D6905A00C0A6}"/>
              </a:ext>
            </a:extLst>
          </p:cNvPr>
          <p:cNvSpPr>
            <a:spLocks noGrp="1"/>
          </p:cNvSpPr>
          <p:nvPr>
            <p:ph type="dt" sz="half" idx="10"/>
          </p:nvPr>
        </p:nvSpPr>
        <p:spPr/>
        <p:txBody>
          <a:bodyPr/>
          <a:lstStyle/>
          <a:p>
            <a:fld id="{5C1621EB-52E9-864A-B0F6-E4DE6976EFAF}" type="datetimeFigureOut">
              <a:t>6.07.2024</a:t>
            </a:fld>
            <a:endParaRPr lang="en-LT"/>
          </a:p>
        </p:txBody>
      </p:sp>
      <p:sp>
        <p:nvSpPr>
          <p:cNvPr id="8" name="Footer Placeholder 7">
            <a:extLst>
              <a:ext uri="{FF2B5EF4-FFF2-40B4-BE49-F238E27FC236}">
                <a16:creationId xmlns:a16="http://schemas.microsoft.com/office/drawing/2014/main" id="{EA4192B9-1A8F-5643-8EDB-7F6741B9DB44}"/>
              </a:ext>
            </a:extLst>
          </p:cNvPr>
          <p:cNvSpPr>
            <a:spLocks noGrp="1"/>
          </p:cNvSpPr>
          <p:nvPr>
            <p:ph type="ftr" sz="quarter" idx="11"/>
          </p:nvPr>
        </p:nvSpPr>
        <p:spPr/>
        <p:txBody>
          <a:bodyPr/>
          <a:lstStyle/>
          <a:p>
            <a:endParaRPr lang="en-LT"/>
          </a:p>
        </p:txBody>
      </p:sp>
      <p:sp>
        <p:nvSpPr>
          <p:cNvPr id="9" name="Slide Number Placeholder 8">
            <a:extLst>
              <a:ext uri="{FF2B5EF4-FFF2-40B4-BE49-F238E27FC236}">
                <a16:creationId xmlns:a16="http://schemas.microsoft.com/office/drawing/2014/main" id="{2D7EE84F-1143-8540-BC3E-2E7FBEDE2EED}"/>
              </a:ext>
            </a:extLst>
          </p:cNvPr>
          <p:cNvSpPr>
            <a:spLocks noGrp="1"/>
          </p:cNvSpPr>
          <p:nvPr>
            <p:ph type="sldNum" sz="quarter" idx="12"/>
          </p:nvPr>
        </p:nvSpPr>
        <p:spPr/>
        <p:txBody>
          <a:bodyPr/>
          <a:lstStyle/>
          <a:p>
            <a:fld id="{BD72A2A8-704E-EF48-80AE-D3783EE37A42}" type="slidenum">
              <a:t>‹#›</a:t>
            </a:fld>
            <a:endParaRPr lang="en-LT"/>
          </a:p>
        </p:txBody>
      </p:sp>
    </p:spTree>
    <p:extLst>
      <p:ext uri="{BB962C8B-B14F-4D97-AF65-F5344CB8AC3E}">
        <p14:creationId xmlns:p14="http://schemas.microsoft.com/office/powerpoint/2010/main" val="1578886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BE082-AEA3-514F-B09D-1F6E78F66EFC}"/>
              </a:ext>
            </a:extLst>
          </p:cNvPr>
          <p:cNvSpPr>
            <a:spLocks noGrp="1"/>
          </p:cNvSpPr>
          <p:nvPr>
            <p:ph type="title"/>
          </p:nvPr>
        </p:nvSpPr>
        <p:spPr/>
        <p:txBody>
          <a:bodyPr/>
          <a:lstStyle/>
          <a:p>
            <a:r>
              <a:rPr lang="en-US"/>
              <a:t>Click to edit Master title style</a:t>
            </a:r>
            <a:endParaRPr lang="en-LT"/>
          </a:p>
        </p:txBody>
      </p:sp>
      <p:sp>
        <p:nvSpPr>
          <p:cNvPr id="3" name="Date Placeholder 2">
            <a:extLst>
              <a:ext uri="{FF2B5EF4-FFF2-40B4-BE49-F238E27FC236}">
                <a16:creationId xmlns:a16="http://schemas.microsoft.com/office/drawing/2014/main" id="{F491E451-9867-6C42-8057-6E95D2F362B2}"/>
              </a:ext>
            </a:extLst>
          </p:cNvPr>
          <p:cNvSpPr>
            <a:spLocks noGrp="1"/>
          </p:cNvSpPr>
          <p:nvPr>
            <p:ph type="dt" sz="half" idx="10"/>
          </p:nvPr>
        </p:nvSpPr>
        <p:spPr/>
        <p:txBody>
          <a:bodyPr/>
          <a:lstStyle/>
          <a:p>
            <a:fld id="{5C1621EB-52E9-864A-B0F6-E4DE6976EFAF}" type="datetimeFigureOut">
              <a:t>6.07.2024</a:t>
            </a:fld>
            <a:endParaRPr lang="en-LT"/>
          </a:p>
        </p:txBody>
      </p:sp>
      <p:sp>
        <p:nvSpPr>
          <p:cNvPr id="4" name="Footer Placeholder 3">
            <a:extLst>
              <a:ext uri="{FF2B5EF4-FFF2-40B4-BE49-F238E27FC236}">
                <a16:creationId xmlns:a16="http://schemas.microsoft.com/office/drawing/2014/main" id="{6AA23332-F96E-2A45-BF20-B5E13FB9400F}"/>
              </a:ext>
            </a:extLst>
          </p:cNvPr>
          <p:cNvSpPr>
            <a:spLocks noGrp="1"/>
          </p:cNvSpPr>
          <p:nvPr>
            <p:ph type="ftr" sz="quarter" idx="11"/>
          </p:nvPr>
        </p:nvSpPr>
        <p:spPr/>
        <p:txBody>
          <a:bodyPr/>
          <a:lstStyle/>
          <a:p>
            <a:endParaRPr lang="en-LT"/>
          </a:p>
        </p:txBody>
      </p:sp>
      <p:sp>
        <p:nvSpPr>
          <p:cNvPr id="5" name="Slide Number Placeholder 4">
            <a:extLst>
              <a:ext uri="{FF2B5EF4-FFF2-40B4-BE49-F238E27FC236}">
                <a16:creationId xmlns:a16="http://schemas.microsoft.com/office/drawing/2014/main" id="{B508CDD1-FCB4-B145-AA09-3E794E2376CD}"/>
              </a:ext>
            </a:extLst>
          </p:cNvPr>
          <p:cNvSpPr>
            <a:spLocks noGrp="1"/>
          </p:cNvSpPr>
          <p:nvPr>
            <p:ph type="sldNum" sz="quarter" idx="12"/>
          </p:nvPr>
        </p:nvSpPr>
        <p:spPr/>
        <p:txBody>
          <a:bodyPr/>
          <a:lstStyle/>
          <a:p>
            <a:fld id="{BD72A2A8-704E-EF48-80AE-D3783EE37A42}" type="slidenum">
              <a:t>‹#›</a:t>
            </a:fld>
            <a:endParaRPr lang="en-LT"/>
          </a:p>
        </p:txBody>
      </p:sp>
    </p:spTree>
    <p:extLst>
      <p:ext uri="{BB962C8B-B14F-4D97-AF65-F5344CB8AC3E}">
        <p14:creationId xmlns:p14="http://schemas.microsoft.com/office/powerpoint/2010/main" val="60950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BC489A-8D6C-DC47-B468-186F9A4696AA}"/>
              </a:ext>
            </a:extLst>
          </p:cNvPr>
          <p:cNvSpPr>
            <a:spLocks noGrp="1"/>
          </p:cNvSpPr>
          <p:nvPr>
            <p:ph type="dt" sz="half" idx="10"/>
          </p:nvPr>
        </p:nvSpPr>
        <p:spPr/>
        <p:txBody>
          <a:bodyPr/>
          <a:lstStyle/>
          <a:p>
            <a:fld id="{5C1621EB-52E9-864A-B0F6-E4DE6976EFAF}" type="datetimeFigureOut">
              <a:t>6.07.2024</a:t>
            </a:fld>
            <a:endParaRPr lang="en-LT"/>
          </a:p>
        </p:txBody>
      </p:sp>
      <p:sp>
        <p:nvSpPr>
          <p:cNvPr id="3" name="Footer Placeholder 2">
            <a:extLst>
              <a:ext uri="{FF2B5EF4-FFF2-40B4-BE49-F238E27FC236}">
                <a16:creationId xmlns:a16="http://schemas.microsoft.com/office/drawing/2014/main" id="{87229109-1C34-5244-ADE5-222459E6E11F}"/>
              </a:ext>
            </a:extLst>
          </p:cNvPr>
          <p:cNvSpPr>
            <a:spLocks noGrp="1"/>
          </p:cNvSpPr>
          <p:nvPr>
            <p:ph type="ftr" sz="quarter" idx="11"/>
          </p:nvPr>
        </p:nvSpPr>
        <p:spPr/>
        <p:txBody>
          <a:bodyPr/>
          <a:lstStyle/>
          <a:p>
            <a:endParaRPr lang="en-LT"/>
          </a:p>
        </p:txBody>
      </p:sp>
      <p:sp>
        <p:nvSpPr>
          <p:cNvPr id="4" name="Slide Number Placeholder 3">
            <a:extLst>
              <a:ext uri="{FF2B5EF4-FFF2-40B4-BE49-F238E27FC236}">
                <a16:creationId xmlns:a16="http://schemas.microsoft.com/office/drawing/2014/main" id="{2F09E646-008A-3748-BCE2-BCCC6ED324DA}"/>
              </a:ext>
            </a:extLst>
          </p:cNvPr>
          <p:cNvSpPr>
            <a:spLocks noGrp="1"/>
          </p:cNvSpPr>
          <p:nvPr>
            <p:ph type="sldNum" sz="quarter" idx="12"/>
          </p:nvPr>
        </p:nvSpPr>
        <p:spPr/>
        <p:txBody>
          <a:bodyPr/>
          <a:lstStyle/>
          <a:p>
            <a:fld id="{BD72A2A8-704E-EF48-80AE-D3783EE37A42}" type="slidenum">
              <a:t>‹#›</a:t>
            </a:fld>
            <a:endParaRPr lang="en-LT"/>
          </a:p>
        </p:txBody>
      </p:sp>
    </p:spTree>
    <p:extLst>
      <p:ext uri="{BB962C8B-B14F-4D97-AF65-F5344CB8AC3E}">
        <p14:creationId xmlns:p14="http://schemas.microsoft.com/office/powerpoint/2010/main" val="1459180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4E5A1-F2E4-4441-8387-1A6E6B2073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LT"/>
          </a:p>
        </p:txBody>
      </p:sp>
      <p:sp>
        <p:nvSpPr>
          <p:cNvPr id="3" name="Content Placeholder 2">
            <a:extLst>
              <a:ext uri="{FF2B5EF4-FFF2-40B4-BE49-F238E27FC236}">
                <a16:creationId xmlns:a16="http://schemas.microsoft.com/office/drawing/2014/main" id="{77ADA04F-4005-F044-8FE5-2EC8060FA3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T"/>
          </a:p>
        </p:txBody>
      </p:sp>
      <p:sp>
        <p:nvSpPr>
          <p:cNvPr id="4" name="Text Placeholder 3">
            <a:extLst>
              <a:ext uri="{FF2B5EF4-FFF2-40B4-BE49-F238E27FC236}">
                <a16:creationId xmlns:a16="http://schemas.microsoft.com/office/drawing/2014/main" id="{625CDADC-814E-244E-B9E5-2C9051426D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33663C-1FF4-3D4E-854F-A5AA4B8A5D1C}"/>
              </a:ext>
            </a:extLst>
          </p:cNvPr>
          <p:cNvSpPr>
            <a:spLocks noGrp="1"/>
          </p:cNvSpPr>
          <p:nvPr>
            <p:ph type="dt" sz="half" idx="10"/>
          </p:nvPr>
        </p:nvSpPr>
        <p:spPr/>
        <p:txBody>
          <a:bodyPr/>
          <a:lstStyle/>
          <a:p>
            <a:fld id="{5C1621EB-52E9-864A-B0F6-E4DE6976EFAF}" type="datetimeFigureOut">
              <a:t>6.07.2024</a:t>
            </a:fld>
            <a:endParaRPr lang="en-LT"/>
          </a:p>
        </p:txBody>
      </p:sp>
      <p:sp>
        <p:nvSpPr>
          <p:cNvPr id="6" name="Footer Placeholder 5">
            <a:extLst>
              <a:ext uri="{FF2B5EF4-FFF2-40B4-BE49-F238E27FC236}">
                <a16:creationId xmlns:a16="http://schemas.microsoft.com/office/drawing/2014/main" id="{40040EC2-135F-FE46-92F3-F3CD1E63A0FF}"/>
              </a:ext>
            </a:extLst>
          </p:cNvPr>
          <p:cNvSpPr>
            <a:spLocks noGrp="1"/>
          </p:cNvSpPr>
          <p:nvPr>
            <p:ph type="ftr" sz="quarter" idx="11"/>
          </p:nvPr>
        </p:nvSpPr>
        <p:spPr/>
        <p:txBody>
          <a:bodyPr/>
          <a:lstStyle/>
          <a:p>
            <a:endParaRPr lang="en-LT"/>
          </a:p>
        </p:txBody>
      </p:sp>
      <p:sp>
        <p:nvSpPr>
          <p:cNvPr id="7" name="Slide Number Placeholder 6">
            <a:extLst>
              <a:ext uri="{FF2B5EF4-FFF2-40B4-BE49-F238E27FC236}">
                <a16:creationId xmlns:a16="http://schemas.microsoft.com/office/drawing/2014/main" id="{1F4625FC-8AEA-F74B-9DD8-E453DBA5FB9A}"/>
              </a:ext>
            </a:extLst>
          </p:cNvPr>
          <p:cNvSpPr>
            <a:spLocks noGrp="1"/>
          </p:cNvSpPr>
          <p:nvPr>
            <p:ph type="sldNum" sz="quarter" idx="12"/>
          </p:nvPr>
        </p:nvSpPr>
        <p:spPr/>
        <p:txBody>
          <a:bodyPr/>
          <a:lstStyle/>
          <a:p>
            <a:fld id="{BD72A2A8-704E-EF48-80AE-D3783EE37A42}" type="slidenum">
              <a:t>‹#›</a:t>
            </a:fld>
            <a:endParaRPr lang="en-LT"/>
          </a:p>
        </p:txBody>
      </p:sp>
    </p:spTree>
    <p:extLst>
      <p:ext uri="{BB962C8B-B14F-4D97-AF65-F5344CB8AC3E}">
        <p14:creationId xmlns:p14="http://schemas.microsoft.com/office/powerpoint/2010/main" val="84406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E0717-7D74-B44F-9E66-235930CCAE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LT"/>
          </a:p>
        </p:txBody>
      </p:sp>
      <p:sp>
        <p:nvSpPr>
          <p:cNvPr id="3" name="Picture Placeholder 2">
            <a:extLst>
              <a:ext uri="{FF2B5EF4-FFF2-40B4-BE49-F238E27FC236}">
                <a16:creationId xmlns:a16="http://schemas.microsoft.com/office/drawing/2014/main" id="{E290095B-B62E-3C44-845A-8D31260A60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LT"/>
          </a:p>
        </p:txBody>
      </p:sp>
      <p:sp>
        <p:nvSpPr>
          <p:cNvPr id="4" name="Text Placeholder 3">
            <a:extLst>
              <a:ext uri="{FF2B5EF4-FFF2-40B4-BE49-F238E27FC236}">
                <a16:creationId xmlns:a16="http://schemas.microsoft.com/office/drawing/2014/main" id="{62AA383A-A1BD-3449-AEF4-F5EB7E8FAA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2DE627-2BED-3549-9D80-6D0263AB61D7}"/>
              </a:ext>
            </a:extLst>
          </p:cNvPr>
          <p:cNvSpPr>
            <a:spLocks noGrp="1"/>
          </p:cNvSpPr>
          <p:nvPr>
            <p:ph type="dt" sz="half" idx="10"/>
          </p:nvPr>
        </p:nvSpPr>
        <p:spPr/>
        <p:txBody>
          <a:bodyPr/>
          <a:lstStyle/>
          <a:p>
            <a:fld id="{5C1621EB-52E9-864A-B0F6-E4DE6976EFAF}" type="datetimeFigureOut">
              <a:t>6.07.2024</a:t>
            </a:fld>
            <a:endParaRPr lang="en-LT"/>
          </a:p>
        </p:txBody>
      </p:sp>
      <p:sp>
        <p:nvSpPr>
          <p:cNvPr id="6" name="Footer Placeholder 5">
            <a:extLst>
              <a:ext uri="{FF2B5EF4-FFF2-40B4-BE49-F238E27FC236}">
                <a16:creationId xmlns:a16="http://schemas.microsoft.com/office/drawing/2014/main" id="{6E475BC9-5EA8-9D48-A131-684734B30FE7}"/>
              </a:ext>
            </a:extLst>
          </p:cNvPr>
          <p:cNvSpPr>
            <a:spLocks noGrp="1"/>
          </p:cNvSpPr>
          <p:nvPr>
            <p:ph type="ftr" sz="quarter" idx="11"/>
          </p:nvPr>
        </p:nvSpPr>
        <p:spPr/>
        <p:txBody>
          <a:bodyPr/>
          <a:lstStyle/>
          <a:p>
            <a:endParaRPr lang="en-LT"/>
          </a:p>
        </p:txBody>
      </p:sp>
      <p:sp>
        <p:nvSpPr>
          <p:cNvPr id="7" name="Slide Number Placeholder 6">
            <a:extLst>
              <a:ext uri="{FF2B5EF4-FFF2-40B4-BE49-F238E27FC236}">
                <a16:creationId xmlns:a16="http://schemas.microsoft.com/office/drawing/2014/main" id="{C47BAA5F-2F19-D749-8E4B-44ABBE824FA0}"/>
              </a:ext>
            </a:extLst>
          </p:cNvPr>
          <p:cNvSpPr>
            <a:spLocks noGrp="1"/>
          </p:cNvSpPr>
          <p:nvPr>
            <p:ph type="sldNum" sz="quarter" idx="12"/>
          </p:nvPr>
        </p:nvSpPr>
        <p:spPr/>
        <p:txBody>
          <a:bodyPr/>
          <a:lstStyle/>
          <a:p>
            <a:fld id="{BD72A2A8-704E-EF48-80AE-D3783EE37A42}" type="slidenum">
              <a:t>‹#›</a:t>
            </a:fld>
            <a:endParaRPr lang="en-LT"/>
          </a:p>
        </p:txBody>
      </p:sp>
    </p:spTree>
    <p:extLst>
      <p:ext uri="{BB962C8B-B14F-4D97-AF65-F5344CB8AC3E}">
        <p14:creationId xmlns:p14="http://schemas.microsoft.com/office/powerpoint/2010/main" val="28820497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1BE3B-CFC3-5A4C-B7F9-83501BEBB544}"/>
              </a:ext>
            </a:extLst>
          </p:cNvPr>
          <p:cNvSpPr>
            <a:spLocks noGrp="1"/>
          </p:cNvSpPr>
          <p:nvPr>
            <p:ph type="title"/>
          </p:nvPr>
        </p:nvSpPr>
        <p:spPr/>
        <p:txBody>
          <a:bodyPr/>
          <a:lstStyle/>
          <a:p>
            <a:r>
              <a:rPr lang="en-US"/>
              <a:t>Click to edit Master title style</a:t>
            </a:r>
            <a:endParaRPr lang="en-LT"/>
          </a:p>
        </p:txBody>
      </p:sp>
      <p:sp>
        <p:nvSpPr>
          <p:cNvPr id="3" name="Vertical Text Placeholder 2">
            <a:extLst>
              <a:ext uri="{FF2B5EF4-FFF2-40B4-BE49-F238E27FC236}">
                <a16:creationId xmlns:a16="http://schemas.microsoft.com/office/drawing/2014/main" id="{7F6FE2E7-8408-F64E-AC06-6E9B1F7B6D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T"/>
          </a:p>
        </p:txBody>
      </p:sp>
      <p:sp>
        <p:nvSpPr>
          <p:cNvPr id="4" name="Date Placeholder 3">
            <a:extLst>
              <a:ext uri="{FF2B5EF4-FFF2-40B4-BE49-F238E27FC236}">
                <a16:creationId xmlns:a16="http://schemas.microsoft.com/office/drawing/2014/main" id="{86B17EA7-EDC0-674E-87AF-81F0CC4A4735}"/>
              </a:ext>
            </a:extLst>
          </p:cNvPr>
          <p:cNvSpPr>
            <a:spLocks noGrp="1"/>
          </p:cNvSpPr>
          <p:nvPr>
            <p:ph type="dt" sz="half" idx="10"/>
          </p:nvPr>
        </p:nvSpPr>
        <p:spPr/>
        <p:txBody>
          <a:bodyPr/>
          <a:lstStyle/>
          <a:p>
            <a:fld id="{5C1621EB-52E9-864A-B0F6-E4DE6976EFAF}" type="datetimeFigureOut">
              <a:t>6.07.2024</a:t>
            </a:fld>
            <a:endParaRPr lang="en-LT"/>
          </a:p>
        </p:txBody>
      </p:sp>
      <p:sp>
        <p:nvSpPr>
          <p:cNvPr id="5" name="Footer Placeholder 4">
            <a:extLst>
              <a:ext uri="{FF2B5EF4-FFF2-40B4-BE49-F238E27FC236}">
                <a16:creationId xmlns:a16="http://schemas.microsoft.com/office/drawing/2014/main" id="{95A66A1F-640A-DD4A-8A62-FC15E9D3F56B}"/>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59ED5553-91F0-6547-ABB8-D9C439CB0D8B}"/>
              </a:ext>
            </a:extLst>
          </p:cNvPr>
          <p:cNvSpPr>
            <a:spLocks noGrp="1"/>
          </p:cNvSpPr>
          <p:nvPr>
            <p:ph type="sldNum" sz="quarter" idx="12"/>
          </p:nvPr>
        </p:nvSpPr>
        <p:spPr/>
        <p:txBody>
          <a:bodyPr/>
          <a:lstStyle/>
          <a:p>
            <a:fld id="{BD72A2A8-704E-EF48-80AE-D3783EE37A42}" type="slidenum">
              <a:t>‹#›</a:t>
            </a:fld>
            <a:endParaRPr lang="en-LT"/>
          </a:p>
        </p:txBody>
      </p:sp>
    </p:spTree>
    <p:extLst>
      <p:ext uri="{BB962C8B-B14F-4D97-AF65-F5344CB8AC3E}">
        <p14:creationId xmlns:p14="http://schemas.microsoft.com/office/powerpoint/2010/main" val="3086999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1D21FB-DAFB-DF4B-B7CA-DF378245F1B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LT"/>
          </a:p>
        </p:txBody>
      </p:sp>
      <p:sp>
        <p:nvSpPr>
          <p:cNvPr id="3" name="Vertical Text Placeholder 2">
            <a:extLst>
              <a:ext uri="{FF2B5EF4-FFF2-40B4-BE49-F238E27FC236}">
                <a16:creationId xmlns:a16="http://schemas.microsoft.com/office/drawing/2014/main" id="{C7C020F6-65AA-B149-8A98-D754BD2D85F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T"/>
          </a:p>
        </p:txBody>
      </p:sp>
      <p:sp>
        <p:nvSpPr>
          <p:cNvPr id="4" name="Date Placeholder 3">
            <a:extLst>
              <a:ext uri="{FF2B5EF4-FFF2-40B4-BE49-F238E27FC236}">
                <a16:creationId xmlns:a16="http://schemas.microsoft.com/office/drawing/2014/main" id="{289CA0BA-7E42-374F-BCF5-EDBE9B1CAD2B}"/>
              </a:ext>
            </a:extLst>
          </p:cNvPr>
          <p:cNvSpPr>
            <a:spLocks noGrp="1"/>
          </p:cNvSpPr>
          <p:nvPr>
            <p:ph type="dt" sz="half" idx="10"/>
          </p:nvPr>
        </p:nvSpPr>
        <p:spPr/>
        <p:txBody>
          <a:bodyPr/>
          <a:lstStyle/>
          <a:p>
            <a:fld id="{5C1621EB-52E9-864A-B0F6-E4DE6976EFAF}" type="datetimeFigureOut">
              <a:t>6.07.2024</a:t>
            </a:fld>
            <a:endParaRPr lang="en-LT"/>
          </a:p>
        </p:txBody>
      </p:sp>
      <p:sp>
        <p:nvSpPr>
          <p:cNvPr id="5" name="Footer Placeholder 4">
            <a:extLst>
              <a:ext uri="{FF2B5EF4-FFF2-40B4-BE49-F238E27FC236}">
                <a16:creationId xmlns:a16="http://schemas.microsoft.com/office/drawing/2014/main" id="{6AF8169A-AD4F-B54D-BD6E-4A85F6C023AD}"/>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A467CF1D-B5A0-C945-8BEF-46A5BA8407F5}"/>
              </a:ext>
            </a:extLst>
          </p:cNvPr>
          <p:cNvSpPr>
            <a:spLocks noGrp="1"/>
          </p:cNvSpPr>
          <p:nvPr>
            <p:ph type="sldNum" sz="quarter" idx="12"/>
          </p:nvPr>
        </p:nvSpPr>
        <p:spPr/>
        <p:txBody>
          <a:bodyPr/>
          <a:lstStyle/>
          <a:p>
            <a:fld id="{BD72A2A8-704E-EF48-80AE-D3783EE37A42}" type="slidenum">
              <a:t>‹#›</a:t>
            </a:fld>
            <a:endParaRPr lang="en-LT"/>
          </a:p>
        </p:txBody>
      </p:sp>
    </p:spTree>
    <p:extLst>
      <p:ext uri="{BB962C8B-B14F-4D97-AF65-F5344CB8AC3E}">
        <p14:creationId xmlns:p14="http://schemas.microsoft.com/office/powerpoint/2010/main" val="1040774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AAB91E-8D3B-5049-91E0-681A6BD550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LT"/>
          </a:p>
        </p:txBody>
      </p:sp>
      <p:sp>
        <p:nvSpPr>
          <p:cNvPr id="3" name="Text Placeholder 2">
            <a:extLst>
              <a:ext uri="{FF2B5EF4-FFF2-40B4-BE49-F238E27FC236}">
                <a16:creationId xmlns:a16="http://schemas.microsoft.com/office/drawing/2014/main" id="{7EC0D1AD-7B0F-C243-8060-E31261F402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T"/>
          </a:p>
        </p:txBody>
      </p:sp>
      <p:sp>
        <p:nvSpPr>
          <p:cNvPr id="4" name="Date Placeholder 3">
            <a:extLst>
              <a:ext uri="{FF2B5EF4-FFF2-40B4-BE49-F238E27FC236}">
                <a16:creationId xmlns:a16="http://schemas.microsoft.com/office/drawing/2014/main" id="{40B009B1-730F-3948-AFDB-A7D2295142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1621EB-52E9-864A-B0F6-E4DE6976EFAF}" type="datetimeFigureOut">
              <a:t>6.07.2024</a:t>
            </a:fld>
            <a:endParaRPr lang="en-LT"/>
          </a:p>
        </p:txBody>
      </p:sp>
      <p:sp>
        <p:nvSpPr>
          <p:cNvPr id="5" name="Footer Placeholder 4">
            <a:extLst>
              <a:ext uri="{FF2B5EF4-FFF2-40B4-BE49-F238E27FC236}">
                <a16:creationId xmlns:a16="http://schemas.microsoft.com/office/drawing/2014/main" id="{3E368CD1-C846-864B-8FF5-193D2956B8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LT"/>
          </a:p>
        </p:txBody>
      </p:sp>
      <p:sp>
        <p:nvSpPr>
          <p:cNvPr id="6" name="Slide Number Placeholder 5">
            <a:extLst>
              <a:ext uri="{FF2B5EF4-FFF2-40B4-BE49-F238E27FC236}">
                <a16:creationId xmlns:a16="http://schemas.microsoft.com/office/drawing/2014/main" id="{9B75D875-456D-074B-9AD9-F14C62DF54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72A2A8-704E-EF48-80AE-D3783EE37A42}" type="slidenum">
              <a:t>‹#›</a:t>
            </a:fld>
            <a:endParaRPr lang="en-LT"/>
          </a:p>
        </p:txBody>
      </p:sp>
    </p:spTree>
    <p:extLst>
      <p:ext uri="{BB962C8B-B14F-4D97-AF65-F5344CB8AC3E}">
        <p14:creationId xmlns:p14="http://schemas.microsoft.com/office/powerpoint/2010/main" val="26700814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5.png"/><Relationship Id="rId18" Type="http://schemas.openxmlformats.org/officeDocument/2006/relationships/image" Target="../media/image8.png"/><Relationship Id="rId3" Type="http://schemas.openxmlformats.org/officeDocument/2006/relationships/image" Target="../media/image1.jpg"/><Relationship Id="rId12" Type="http://schemas.openxmlformats.org/officeDocument/2006/relationships/slide" Target="slide2.xml"/><Relationship Id="rId17" Type="http://schemas.openxmlformats.org/officeDocument/2006/relationships/image" Target="../media/image7.jpeg"/><Relationship Id="rId2" Type="http://schemas.openxmlformats.org/officeDocument/2006/relationships/notesSlide" Target="../notesSlides/notesSlide1.xml"/><Relationship Id="rId16" Type="http://schemas.openxmlformats.org/officeDocument/2006/relationships/image" Target="../media/image6.png"/><Relationship Id="rId20"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40.png"/><Relationship Id="rId5" Type="http://schemas.openxmlformats.org/officeDocument/2006/relationships/slide" Target="slide37.xml"/><Relationship Id="rId15" Type="http://schemas.openxmlformats.org/officeDocument/2006/relationships/slide" Target="slide15.xml"/><Relationship Id="rId10" Type="http://schemas.openxmlformats.org/officeDocument/2006/relationships/image" Target="../media/image4.png"/><Relationship Id="rId19" Type="http://schemas.openxmlformats.org/officeDocument/2006/relationships/image" Target="../media/image9.jpg"/><Relationship Id="rId4" Type="http://schemas.openxmlformats.org/officeDocument/2006/relationships/image" Target="../media/image2.png"/><Relationship Id="rId9" Type="http://schemas.openxmlformats.org/officeDocument/2006/relationships/slide" Target="slide45.xml"/><Relationship Id="rId14" Type="http://schemas.openxmlformats.org/officeDocument/2006/relationships/image" Target="../media/image50.png"/></Relationships>
</file>

<file path=ppt/slides/_rels/slide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4.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4.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4.png"/><Relationship Id="rId7" Type="http://schemas.openxmlformats.org/officeDocument/2006/relationships/image" Target="../media/image14.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4.png"/><Relationship Id="rId7" Type="http://schemas.openxmlformats.org/officeDocument/2006/relationships/image" Target="../media/image14.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1.png"/><Relationship Id="rId5" Type="http://schemas.microsoft.com/office/2007/relationships/hdphoto" Target="../media/hdphoto1.wdp"/><Relationship Id="rId10" Type="http://schemas.openxmlformats.org/officeDocument/2006/relationships/hyperlink" Target="http://www.freestockphotos.biz/stockphoto/15600" TargetMode="External"/><Relationship Id="rId4" Type="http://schemas.openxmlformats.org/officeDocument/2006/relationships/image" Target="../media/image13.pn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4.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hyperlink" Target="https://view.genial.ly/63f1281d1fad7f00197a71de/presentation-the-importance-of-water" TargetMode="External"/><Relationship Id="rId3" Type="http://schemas.openxmlformats.org/officeDocument/2006/relationships/image" Target="../media/image14.png"/><Relationship Id="rId7" Type="http://schemas.openxmlformats.org/officeDocument/2006/relationships/image" Target="../media/image14.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3.png"/><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4.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1.png"/><Relationship Id="rId5" Type="http://schemas.microsoft.com/office/2007/relationships/hdphoto" Target="../media/hdphoto1.wdp"/><Relationship Id="rId10" Type="http://schemas.openxmlformats.org/officeDocument/2006/relationships/hyperlink" Target="https://www.openaire.eu/item/openaire-virtual-coffee-break" TargetMode="External"/><Relationship Id="rId4" Type="http://schemas.openxmlformats.org/officeDocument/2006/relationships/image" Target="../media/image13.png"/><Relationship Id="rId9"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4.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hyperlink" Target="https://drive.google.com/drive/u/0/folders/1ZG4sME4ZfW7nXw7OV56BYwCsgtwehmYK" TargetMode="External"/><Relationship Id="rId3" Type="http://schemas.openxmlformats.org/officeDocument/2006/relationships/image" Target="../media/image14.png"/><Relationship Id="rId7" Type="http://schemas.openxmlformats.org/officeDocument/2006/relationships/image" Target="../media/image11.png"/><Relationship Id="rId12" Type="http://schemas.openxmlformats.org/officeDocument/2006/relationships/hyperlink" Target="https://drive.google.com/drive/u/0/folders/1uSsZipFPElh39LbMEVgpO4hf0T5rzvAO"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hyperlink" Target="https://docs.google.com/document/d/1c8XB4W2Ij1OOpZ2gCtZ56umA2QMx1m21VigR041Z_bQ/edit" TargetMode="External"/><Relationship Id="rId11" Type="http://schemas.openxmlformats.org/officeDocument/2006/relationships/hyperlink" Target="https://drive.google.com/drive/u/0/folders/12EYMOyJTQtA3w7TFp06fhh7hAIpEfHtV" TargetMode="External"/><Relationship Id="rId5" Type="http://schemas.microsoft.com/office/2007/relationships/hdphoto" Target="../media/hdphoto1.wdp"/><Relationship Id="rId10" Type="http://schemas.openxmlformats.org/officeDocument/2006/relationships/hyperlink" Target="https://drive.google.com/drive/u/0/folders/1hkf6hJGpO1a3TF3maA_-infU9nkbvJkY" TargetMode="External"/><Relationship Id="rId4" Type="http://schemas.openxmlformats.org/officeDocument/2006/relationships/image" Target="../media/image13.png"/><Relationship Id="rId9"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4.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4.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3.sv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3.sv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4.png"/><Relationship Id="rId7" Type="http://schemas.openxmlformats.org/officeDocument/2006/relationships/image" Target="../media/image23.sv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13.png"/><Relationship Id="rId9" Type="http://schemas.openxmlformats.org/officeDocument/2006/relationships/hyperlink" Target="https://pixabay.com/illustrations/clipart-fish-sign-icon-cartoon-3418130/"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4.png"/><Relationship Id="rId7" Type="http://schemas.openxmlformats.org/officeDocument/2006/relationships/image" Target="../media/image23.sv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3.sv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4.png"/><Relationship Id="rId7" Type="http://schemas.openxmlformats.org/officeDocument/2006/relationships/image" Target="../media/image23.sv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13.png"/><Relationship Id="rId9" Type="http://schemas.openxmlformats.org/officeDocument/2006/relationships/hyperlink" Target="https://pixabay.com/illustrations/clipart-fish-sign-icon-cartoon-3418130/"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3.sv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23.sv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3.sv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hyperlink" Target="https://pixabay.com/illustrations/clipart-fish-sign-icon-cartoon-3418130/"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26.png"/><Relationship Id="rId5" Type="http://schemas.microsoft.com/office/2007/relationships/hdphoto" Target="../media/hdphoto1.wdp"/><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hyperlink" Target="https://pixabay.com/illustrations/clipart-fish-sign-icon-cartoon-3418130/"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26.png"/><Relationship Id="rId5" Type="http://schemas.microsoft.com/office/2007/relationships/hdphoto" Target="../media/hdphoto1.wdp"/><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notesSlide" Target="../notesSlides/notesSlide25.xml"/><Relationship Id="rId7" Type="http://schemas.openxmlformats.org/officeDocument/2006/relationships/image" Target="../media/image20.png"/><Relationship Id="rId2" Type="http://schemas.openxmlformats.org/officeDocument/2006/relationships/slideLayout" Target="../slideLayouts/slideLayout7.xml"/><Relationship Id="rId1" Type="http://schemas.openxmlformats.org/officeDocument/2006/relationships/video" Target="https://www.youtube.com/embed/LMCZvGesRz8?feature=oembed" TargetMode="External"/><Relationship Id="rId6" Type="http://schemas.microsoft.com/office/2007/relationships/hdphoto" Target="../media/hdphoto1.wdp"/><Relationship Id="rId5" Type="http://schemas.openxmlformats.org/officeDocument/2006/relationships/image" Target="../media/image13.png"/><Relationship Id="rId4" Type="http://schemas.openxmlformats.org/officeDocument/2006/relationships/image" Target="../media/image14.png"/><Relationship Id="rId9" Type="http://schemas.openxmlformats.org/officeDocument/2006/relationships/image" Target="../media/image27.jpeg"/></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3.sv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notesSlide" Target="../notesSlides/notesSlide27.xml"/><Relationship Id="rId7" Type="http://schemas.openxmlformats.org/officeDocument/2006/relationships/image" Target="../media/image20.png"/><Relationship Id="rId2" Type="http://schemas.openxmlformats.org/officeDocument/2006/relationships/slideLayout" Target="../slideLayouts/slideLayout7.xml"/><Relationship Id="rId1" Type="http://schemas.openxmlformats.org/officeDocument/2006/relationships/video" Target="https://www.youtube.com/embed/0E_GYEaq5Xg?start=528&amp;feature=oembed" TargetMode="External"/><Relationship Id="rId6" Type="http://schemas.microsoft.com/office/2007/relationships/hdphoto" Target="../media/hdphoto1.wdp"/><Relationship Id="rId5" Type="http://schemas.openxmlformats.org/officeDocument/2006/relationships/image" Target="../media/image13.png"/><Relationship Id="rId4" Type="http://schemas.openxmlformats.org/officeDocument/2006/relationships/image" Target="../media/image14.png"/><Relationship Id="rId9" Type="http://schemas.openxmlformats.org/officeDocument/2006/relationships/image" Target="../media/image28.jpeg"/></Relationships>
</file>

<file path=ppt/slides/_rels/slide3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4.png"/><Relationship Id="rId7" Type="http://schemas.openxmlformats.org/officeDocument/2006/relationships/image" Target="../media/image23.sv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13.png"/><Relationship Id="rId9" Type="http://schemas.openxmlformats.org/officeDocument/2006/relationships/hyperlink" Target="https://pixabay.com/illustrations/clipart-fish-sign-icon-cartoon-3418130/"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hyperlink" Target="https://pixabay.com/illustrations/clipart-fish-sign-icon-cartoon-3418130/"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26.png"/><Relationship Id="rId5" Type="http://schemas.microsoft.com/office/2007/relationships/hdphoto" Target="../media/hdphoto1.wdp"/><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hyperlink" Target="https://pixabay.com/illustrations/clipart-fish-sign-icon-cartoon-3418130/"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26.png"/><Relationship Id="rId5" Type="http://schemas.microsoft.com/office/2007/relationships/hdphoto" Target="../media/hdphoto1.wdp"/><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3.sv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23.sv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20.png"/><Relationship Id="rId5" Type="http://schemas.microsoft.com/office/2007/relationships/hdphoto" Target="../media/hdphoto1.wdp"/><Relationship Id="rId10" Type="http://schemas.openxmlformats.org/officeDocument/2006/relationships/hyperlink" Target="https://www.openaire.eu/item/openaire-virtual-coffee-break" TargetMode="External"/><Relationship Id="rId4" Type="http://schemas.openxmlformats.org/officeDocument/2006/relationships/image" Target="../media/image13.png"/><Relationship Id="rId9" Type="http://schemas.microsoft.com/office/2007/relationships/hdphoto" Target="../media/hdphoto2.wdp"/></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3.sv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23.sv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13.png"/></Relationships>
</file>

<file path=ppt/slides/_rels/slide37.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7.sv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29.png"/><Relationship Id="rId5" Type="http://schemas.microsoft.com/office/2007/relationships/hdphoto" Target="../media/hdphoto3.wdp"/><Relationship Id="rId4" Type="http://schemas.openxmlformats.org/officeDocument/2006/relationships/image" Target="../media/image31.png"/></Relationships>
</file>

<file path=ppt/slides/_rels/slide3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0.png"/><Relationship Id="rId7" Type="http://schemas.openxmlformats.org/officeDocument/2006/relationships/image" Target="../media/image37.sv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29.png"/><Relationship Id="rId5" Type="http://schemas.microsoft.com/office/2007/relationships/hdphoto" Target="../media/hdphoto3.wdp"/><Relationship Id="rId4" Type="http://schemas.openxmlformats.org/officeDocument/2006/relationships/image" Target="../media/image31.png"/></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7.sv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29.png"/><Relationship Id="rId5" Type="http://schemas.microsoft.com/office/2007/relationships/hdphoto" Target="../media/hdphoto3.wdp"/><Relationship Id="rId4" Type="http://schemas.openxmlformats.org/officeDocument/2006/relationships/image" Target="../media/image31.png"/></Relationships>
</file>

<file path=ppt/slides/_rels/slide4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0.png"/><Relationship Id="rId7" Type="http://schemas.openxmlformats.org/officeDocument/2006/relationships/image" Target="../media/image37.sv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29.png"/><Relationship Id="rId5" Type="http://schemas.microsoft.com/office/2007/relationships/hdphoto" Target="../media/hdphoto3.wdp"/><Relationship Id="rId4" Type="http://schemas.openxmlformats.org/officeDocument/2006/relationships/image" Target="../media/image31.png"/></Relationships>
</file>

<file path=ppt/slides/_rels/slide4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0.png"/><Relationship Id="rId7" Type="http://schemas.openxmlformats.org/officeDocument/2006/relationships/image" Target="../media/image37.sv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29.png"/><Relationship Id="rId5" Type="http://schemas.microsoft.com/office/2007/relationships/hdphoto" Target="../media/hdphoto3.wdp"/><Relationship Id="rId10" Type="http://schemas.openxmlformats.org/officeDocument/2006/relationships/hyperlink" Target="https://www.openaire.eu/item/openaire-virtual-coffee-break" TargetMode="External"/><Relationship Id="rId4" Type="http://schemas.openxmlformats.org/officeDocument/2006/relationships/image" Target="../media/image31.png"/><Relationship Id="rId9" Type="http://schemas.microsoft.com/office/2007/relationships/hdphoto" Target="../media/hdphoto2.wdp"/></Relationships>
</file>

<file path=ppt/slides/_rels/slide4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0.png"/><Relationship Id="rId7" Type="http://schemas.openxmlformats.org/officeDocument/2006/relationships/image" Target="../media/image37.sv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29.png"/><Relationship Id="rId5" Type="http://schemas.microsoft.com/office/2007/relationships/hdphoto" Target="../media/hdphoto3.wdp"/><Relationship Id="rId10" Type="http://schemas.openxmlformats.org/officeDocument/2006/relationships/hyperlink" Target="https://creativecommons.org/licenses/by-nc-nd/3.0/" TargetMode="External"/><Relationship Id="rId4" Type="http://schemas.openxmlformats.org/officeDocument/2006/relationships/image" Target="../media/image31.png"/><Relationship Id="rId9" Type="http://schemas.openxmlformats.org/officeDocument/2006/relationships/hyperlink" Target="http://aliem.com/team-based-learning-2016-jgme-aliem-hot-topics-in-medical-education"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7.sv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29.png"/><Relationship Id="rId5" Type="http://schemas.microsoft.com/office/2007/relationships/hdphoto" Target="../media/hdphoto3.wdp"/><Relationship Id="rId4" Type="http://schemas.openxmlformats.org/officeDocument/2006/relationships/image" Target="../media/image31.png"/></Relationships>
</file>

<file path=ppt/slides/_rels/slide45.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5.tiff"/><Relationship Id="rId7" Type="http://schemas.openxmlformats.org/officeDocument/2006/relationships/image" Target="../media/image45.svg"/><Relationship Id="rId12" Type="http://schemas.openxmlformats.org/officeDocument/2006/relationships/image" Target="../media/image10.jpe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9.jpg"/><Relationship Id="rId5" Type="http://schemas.microsoft.com/office/2007/relationships/hdphoto" Target="../media/hdphoto4.wdp"/><Relationship Id="rId10" Type="http://schemas.openxmlformats.org/officeDocument/2006/relationships/image" Target="../media/image8.png"/><Relationship Id="rId4" Type="http://schemas.openxmlformats.org/officeDocument/2006/relationships/image" Target="../media/image36.png"/><Relationship Id="rId9"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bg">
            <a:extLst>
              <a:ext uri="{FF2B5EF4-FFF2-40B4-BE49-F238E27FC236}">
                <a16:creationId xmlns:a16="http://schemas.microsoft.com/office/drawing/2014/main" id="{FAE37928-628E-1B40-972B-1FCDC7355668}"/>
              </a:ext>
            </a:extLst>
          </p:cNvPr>
          <p:cNvPicPr>
            <a:picLocks noChangeAspect="1" noChangeArrowheads="1"/>
          </p:cNvPicPr>
          <p:nvPr/>
        </p:nvPicPr>
        <p:blipFill>
          <a:blip r:embed="rId3"/>
          <a:srcRect t="21519" b="21519"/>
          <a:stretch/>
        </p:blipFill>
        <p:spPr bwMode="auto">
          <a:xfrm>
            <a:off x="57509" y="0"/>
            <a:ext cx="12192000" cy="685800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a:extLst>
              <a:ext uri="{FF2B5EF4-FFF2-40B4-BE49-F238E27FC236}">
                <a16:creationId xmlns:a16="http://schemas.microsoft.com/office/drawing/2014/main" id="{4AFAC6AD-E06A-BD4A-AB39-35849B2BFA2D}"/>
              </a:ext>
            </a:extLst>
          </p:cNvPr>
          <p:cNvCxnSpPr>
            <a:cxnSpLocks/>
          </p:cNvCxnSpPr>
          <p:nvPr/>
        </p:nvCxnSpPr>
        <p:spPr>
          <a:xfrm flipV="1">
            <a:off x="2987610" y="3514418"/>
            <a:ext cx="825191" cy="657921"/>
          </a:xfrm>
          <a:prstGeom prst="line">
            <a:avLst/>
          </a:prstGeom>
          <a:solidFill>
            <a:srgbClr val="12231D">
              <a:alpha val="40000"/>
            </a:srgbClr>
          </a:solidFill>
          <a:ln w="63500" cap="rnd">
            <a:solidFill>
              <a:schemeClr val="bg1"/>
            </a:solidFill>
            <a:prstDash val="sysDot"/>
            <a:round/>
          </a:ln>
        </p:spPr>
        <p:style>
          <a:lnRef idx="2">
            <a:schemeClr val="accent1">
              <a:shade val="50000"/>
            </a:schemeClr>
          </a:lnRef>
          <a:fillRef idx="1">
            <a:schemeClr val="accent1"/>
          </a:fillRef>
          <a:effectRef idx="0">
            <a:schemeClr val="accent1"/>
          </a:effectRef>
          <a:fontRef idx="minor">
            <a:schemeClr val="lt1"/>
          </a:fontRef>
        </p:style>
      </p:cxnSp>
      <p:cxnSp>
        <p:nvCxnSpPr>
          <p:cNvPr id="13" name="Straight Connector 12">
            <a:extLst>
              <a:ext uri="{FF2B5EF4-FFF2-40B4-BE49-F238E27FC236}">
                <a16:creationId xmlns:a16="http://schemas.microsoft.com/office/drawing/2014/main" id="{70ECD39E-EC9A-954A-B4CF-9BCD99C8CFAE}"/>
              </a:ext>
            </a:extLst>
          </p:cNvPr>
          <p:cNvCxnSpPr>
            <a:cxnSpLocks/>
          </p:cNvCxnSpPr>
          <p:nvPr/>
        </p:nvCxnSpPr>
        <p:spPr>
          <a:xfrm flipH="1" flipV="1">
            <a:off x="5418578" y="3503266"/>
            <a:ext cx="960188" cy="749245"/>
          </a:xfrm>
          <a:prstGeom prst="line">
            <a:avLst/>
          </a:prstGeom>
          <a:solidFill>
            <a:srgbClr val="12231D">
              <a:alpha val="40000"/>
            </a:srgbClr>
          </a:solidFill>
          <a:ln w="63500" cap="rnd">
            <a:solidFill>
              <a:schemeClr val="bg1"/>
            </a:solidFill>
            <a:prstDash val="sysDot"/>
            <a:round/>
          </a:ln>
        </p:spPr>
        <p:style>
          <a:lnRef idx="2">
            <a:schemeClr val="accent1">
              <a:shade val="50000"/>
            </a:schemeClr>
          </a:lnRef>
          <a:fillRef idx="1">
            <a:schemeClr val="accent1"/>
          </a:fillRef>
          <a:effectRef idx="0">
            <a:schemeClr val="accent1"/>
          </a:effectRef>
          <a:fontRef idx="minor">
            <a:schemeClr val="lt1"/>
          </a:fontRef>
        </p:style>
      </p:cxnSp>
      <p:sp>
        <p:nvSpPr>
          <p:cNvPr id="24" name="Rectangle 23">
            <a:extLst>
              <a:ext uri="{FF2B5EF4-FFF2-40B4-BE49-F238E27FC236}">
                <a16:creationId xmlns:a16="http://schemas.microsoft.com/office/drawing/2014/main" id="{05D0BD90-6384-4F42-BDBE-A945AF012A9F}"/>
              </a:ext>
            </a:extLst>
          </p:cNvPr>
          <p:cNvSpPr/>
          <p:nvPr/>
        </p:nvSpPr>
        <p:spPr>
          <a:xfrm>
            <a:off x="2131046" y="279474"/>
            <a:ext cx="8933800" cy="1200329"/>
          </a:xfrm>
          <a:prstGeom prst="rect">
            <a:avLst/>
          </a:prstGeom>
        </p:spPr>
        <p:txBody>
          <a:bodyPr wrap="square" lIns="91440" tIns="45720" rIns="91440" bIns="45720" anchor="t">
            <a:spAutoFit/>
          </a:bodyPr>
          <a:lstStyle/>
          <a:p>
            <a:pPr algn="ctr"/>
            <a:r>
              <a:rPr lang="en-GB" sz="3600" b="1" spc="300" dirty="0">
                <a:solidFill>
                  <a:srgbClr val="FFFF00"/>
                </a:solidFill>
                <a:effectLst>
                  <a:outerShdw blurRad="292100" sx="102000" sy="102000" algn="ctr" rotWithShape="0">
                    <a:prstClr val="black">
                      <a:alpha val="52000"/>
                    </a:prstClr>
                  </a:outerShdw>
                </a:effectLst>
                <a:latin typeface="Montserrat"/>
              </a:rPr>
              <a:t>Environment and Water </a:t>
            </a:r>
            <a:r>
              <a:rPr lang="tr-TR" sz="3600" b="1" spc="300" dirty="0" smtClean="0">
                <a:solidFill>
                  <a:srgbClr val="FFFF00"/>
                </a:solidFill>
                <a:effectLst>
                  <a:outerShdw blurRad="292100" sx="102000" sy="102000" algn="ctr" rotWithShape="0">
                    <a:prstClr val="black">
                      <a:alpha val="52000"/>
                    </a:prstClr>
                  </a:outerShdw>
                </a:effectLst>
                <a:latin typeface="Montserrat"/>
              </a:rPr>
              <a:t>P</a:t>
            </a:r>
            <a:r>
              <a:rPr lang="en-GB" sz="3600" b="1" spc="300" dirty="0" err="1" smtClean="0">
                <a:solidFill>
                  <a:srgbClr val="FFFF00"/>
                </a:solidFill>
                <a:effectLst>
                  <a:outerShdw blurRad="292100" sx="102000" sy="102000" algn="ctr" rotWithShape="0">
                    <a:prstClr val="black">
                      <a:alpha val="52000"/>
                    </a:prstClr>
                  </a:outerShdw>
                </a:effectLst>
                <a:latin typeface="Montserrat"/>
              </a:rPr>
              <a:t>ollution</a:t>
            </a:r>
            <a:r>
              <a:rPr lang="sr-Latn-RS" sz="3600" b="1" spc="300" dirty="0" smtClean="0">
                <a:solidFill>
                  <a:srgbClr val="FFFF00"/>
                </a:solidFill>
                <a:effectLst>
                  <a:outerShdw blurRad="292100" sx="102000" sy="102000" algn="ctr" rotWithShape="0">
                    <a:prstClr val="black">
                      <a:alpha val="52000"/>
                    </a:prstClr>
                  </a:outerShdw>
                </a:effectLst>
                <a:latin typeface="Montserrat"/>
              </a:rPr>
              <a:t> </a:t>
            </a:r>
            <a:r>
              <a:rPr lang="en-GB" sz="3600" b="1" spc="300" dirty="0">
                <a:solidFill>
                  <a:srgbClr val="FFFF00"/>
                </a:solidFill>
                <a:effectLst>
                  <a:outerShdw blurRad="292100" sx="102000" sy="102000" algn="ctr" rotWithShape="0">
                    <a:prstClr val="black">
                      <a:alpha val="52000"/>
                    </a:prstClr>
                  </a:outerShdw>
                </a:effectLst>
                <a:latin typeface="Montserrat"/>
              </a:rPr>
              <a:t>Curriculum</a:t>
            </a:r>
            <a:endParaRPr lang="en-LT" sz="3600" b="1" spc="300" dirty="0">
              <a:solidFill>
                <a:srgbClr val="FFFF00"/>
              </a:solidFill>
              <a:effectLst>
                <a:outerShdw blurRad="292100" sx="102000" sy="102000" algn="ctr" rotWithShape="0">
                  <a:prstClr val="black">
                    <a:alpha val="52000"/>
                  </a:prstClr>
                </a:outerShdw>
              </a:effectLst>
              <a:latin typeface="Montserrat"/>
            </a:endParaRPr>
          </a:p>
        </p:txBody>
      </p:sp>
      <p:sp>
        <p:nvSpPr>
          <p:cNvPr id="25" name="Rectangle 24">
            <a:extLst>
              <a:ext uri="{FF2B5EF4-FFF2-40B4-BE49-F238E27FC236}">
                <a16:creationId xmlns:a16="http://schemas.microsoft.com/office/drawing/2014/main" id="{7D1D4DDA-3BA2-7F47-974A-FC6F909C89E4}"/>
              </a:ext>
            </a:extLst>
          </p:cNvPr>
          <p:cNvSpPr/>
          <p:nvPr/>
        </p:nvSpPr>
        <p:spPr>
          <a:xfrm>
            <a:off x="4479211" y="6303427"/>
            <a:ext cx="3233578" cy="400110"/>
          </a:xfrm>
          <a:prstGeom prst="rect">
            <a:avLst/>
          </a:prstGeom>
        </p:spPr>
        <p:txBody>
          <a:bodyPr wrap="none">
            <a:spAutoFit/>
          </a:bodyPr>
          <a:lstStyle/>
          <a:p>
            <a:pPr algn="ctr"/>
            <a:r>
              <a:rPr lang="en-GB" sz="2000" spc="300" dirty="0">
                <a:solidFill>
                  <a:schemeClr val="bg1"/>
                </a:solidFill>
                <a:effectLst>
                  <a:outerShdw blurRad="292100" sx="102000" sy="102000" algn="ctr" rotWithShape="0">
                    <a:prstClr val="black">
                      <a:alpha val="52000"/>
                    </a:prstClr>
                  </a:outerShdw>
                </a:effectLst>
                <a:latin typeface="Montserrat" panose="00000500000000000000" pitchFamily="2" charset="0"/>
              </a:rPr>
              <a:t>TRAINING COURSE</a:t>
            </a:r>
            <a:endParaRPr lang="en-LT" sz="2000" spc="300" dirty="0">
              <a:solidFill>
                <a:schemeClr val="bg1"/>
              </a:solidFill>
              <a:effectLst>
                <a:outerShdw blurRad="292100" sx="102000" sy="102000" algn="ctr" rotWithShape="0">
                  <a:prstClr val="black">
                    <a:alpha val="52000"/>
                  </a:prstClr>
                </a:outerShdw>
              </a:effectLst>
              <a:latin typeface="Montserrat" panose="00000500000000000000" pitchFamily="2" charset="0"/>
            </a:endParaRPr>
          </a:p>
        </p:txBody>
      </p:sp>
      <p:cxnSp>
        <p:nvCxnSpPr>
          <p:cNvPr id="28" name="Straight Connector 27">
            <a:extLst>
              <a:ext uri="{FF2B5EF4-FFF2-40B4-BE49-F238E27FC236}">
                <a16:creationId xmlns:a16="http://schemas.microsoft.com/office/drawing/2014/main" id="{0DF68F12-370D-1E45-B388-B3EB7E9D3A9F}"/>
              </a:ext>
            </a:extLst>
          </p:cNvPr>
          <p:cNvCxnSpPr>
            <a:cxnSpLocks/>
          </p:cNvCxnSpPr>
          <p:nvPr/>
        </p:nvCxnSpPr>
        <p:spPr>
          <a:xfrm flipH="1">
            <a:off x="8273667" y="3668617"/>
            <a:ext cx="903385" cy="683046"/>
          </a:xfrm>
          <a:prstGeom prst="line">
            <a:avLst/>
          </a:prstGeom>
          <a:solidFill>
            <a:srgbClr val="12231D">
              <a:alpha val="40000"/>
            </a:srgbClr>
          </a:solidFill>
          <a:ln w="63500" cap="rnd">
            <a:solidFill>
              <a:schemeClr val="bg1"/>
            </a:solidFill>
            <a:prstDash val="sysDot"/>
            <a:round/>
          </a:ln>
        </p:spPr>
        <p:style>
          <a:lnRef idx="2">
            <a:schemeClr val="accent1">
              <a:shade val="50000"/>
            </a:schemeClr>
          </a:lnRef>
          <a:fillRef idx="1">
            <a:schemeClr val="accent1"/>
          </a:fillRef>
          <a:effectRef idx="0">
            <a:schemeClr val="accent1"/>
          </a:effectRef>
          <a:fontRef idx="minor">
            <a:schemeClr val="lt1"/>
          </a:fontRef>
        </p:style>
      </p:cxnSp>
      <mc:AlternateContent xmlns:mc="http://schemas.openxmlformats.org/markup-compatibility/2006">
        <mc:Choice xmlns:psez="http://schemas.microsoft.com/office/powerpoint/2016/sectionzoom" xmlns="" Requires="psez">
          <p:graphicFrame>
            <p:nvGraphicFramePr>
              <p:cNvPr id="12" name="Section Zoom 11">
                <a:extLst>
                  <a:ext uri="{FF2B5EF4-FFF2-40B4-BE49-F238E27FC236}">
                    <a16:creationId xmlns:a16="http://schemas.microsoft.com/office/drawing/2014/main" id="{C195487E-923E-634E-A4C3-E9368C2DE565}"/>
                  </a:ext>
                </a:extLst>
              </p:cNvPr>
              <p:cNvGraphicFramePr>
                <a:graphicFrameLocks noChangeAspect="1"/>
              </p:cNvGraphicFramePr>
              <p:nvPr>
                <p:extLst>
                  <p:ext uri="{D42A27DB-BD31-4B8C-83A1-F6EECF244321}">
                    <p14:modId xmlns:p14="http://schemas.microsoft.com/office/powerpoint/2010/main" val="658829979"/>
                  </p:ext>
                </p:extLst>
              </p:nvPr>
            </p:nvGraphicFramePr>
            <p:xfrm>
              <a:off x="5502487" y="3994189"/>
              <a:ext cx="3588214" cy="2018370"/>
            </p:xfrm>
            <a:graphic>
              <a:graphicData uri="http://schemas.microsoft.com/office/powerpoint/2016/sectionzoom">
                <psez:sectionZm>
                  <psez:sectionZmObj sectionId="{D01103C6-D9B4-874A-903D-1D54C47D2E73}">
                    <psez:zmPr id="{23888936-E0DE-5545-AD69-CCF83ACA0790}" transitionDur="1000" showBg="0">
                      <p166:blipFill xmlns:p166="http://schemas.microsoft.com/office/powerpoint/2016/6/main">
                        <a:blip r:embed="rId4"/>
                        <a:stretch>
                          <a:fillRect/>
                        </a:stretch>
                      </p166:blipFill>
                      <p166:spPr xmlns:p166="http://schemas.microsoft.com/office/powerpoint/2016/6/main">
                        <a:xfrm>
                          <a:off x="0" y="0"/>
                          <a:ext cx="3588214" cy="2018370"/>
                        </a:xfrm>
                        <a:prstGeom prst="rect">
                          <a:avLst/>
                        </a:prstGeom>
                      </p166:spPr>
                    </psez:zmPr>
                  </psez:sectionZmObj>
                </psez:sectionZm>
              </a:graphicData>
            </a:graphic>
          </p:graphicFrame>
        </mc:Choice>
        <mc:Fallback>
          <p:pic>
            <p:nvPicPr>
              <p:cNvPr id="12" name="Section Zoom 11">
                <a:hlinkClick r:id="rId5" action="ppaction://hlinksldjump"/>
                <a:extLst>
                  <a:ext uri="{FF2B5EF4-FFF2-40B4-BE49-F238E27FC236}">
                    <a16:creationId xmlns:a16="http://schemas.microsoft.com/office/drawing/2014/main" id="{C195487E-923E-634E-A4C3-E9368C2DE565}"/>
                  </a:ext>
                </a:extLst>
              </p:cNvPr>
              <p:cNvPicPr>
                <a:picLocks noGrp="1" noRot="1" noChangeAspect="1" noMove="1" noResize="1" noEditPoints="1" noAdjustHandles="1" noChangeArrowheads="1" noChangeShapeType="1"/>
              </p:cNvPicPr>
              <p:nvPr/>
            </p:nvPicPr>
            <p:blipFill>
              <a:blip r:embed="rId6"/>
              <a:stretch>
                <a:fillRect/>
              </a:stretch>
            </p:blipFill>
            <p:spPr>
              <a:xfrm>
                <a:off x="5502487" y="3994189"/>
                <a:ext cx="3588214" cy="2018370"/>
              </a:xfrm>
              <a:prstGeom prst="rect">
                <a:avLst/>
              </a:prstGeom>
            </p:spPr>
          </p:pic>
        </mc:Fallback>
      </mc:AlternateContent>
      <mc:AlternateContent xmlns:mc="http://schemas.openxmlformats.org/markup-compatibility/2006">
        <mc:Choice xmlns:psez="http://schemas.microsoft.com/office/powerpoint/2016/sectionzoom" xmlns="" Requires="psez">
          <p:graphicFrame>
            <p:nvGraphicFramePr>
              <p:cNvPr id="17" name="Section Zoom 16">
                <a:extLst>
                  <a:ext uri="{FF2B5EF4-FFF2-40B4-BE49-F238E27FC236}">
                    <a16:creationId xmlns:a16="http://schemas.microsoft.com/office/drawing/2014/main" id="{BA3A39B2-158B-2B4C-A1B4-DCCBD75CA15C}"/>
                  </a:ext>
                </a:extLst>
              </p:cNvPr>
              <p:cNvGraphicFramePr>
                <a:graphicFrameLocks noChangeAspect="1"/>
              </p:cNvGraphicFramePr>
              <p:nvPr>
                <p:extLst>
                  <p:ext uri="{D42A27DB-BD31-4B8C-83A1-F6EECF244321}">
                    <p14:modId xmlns:p14="http://schemas.microsoft.com/office/powerpoint/2010/main" val="3167548007"/>
                  </p:ext>
                </p:extLst>
              </p:nvPr>
            </p:nvGraphicFramePr>
            <p:xfrm>
              <a:off x="8145678" y="1644179"/>
              <a:ext cx="4222592" cy="2375208"/>
            </p:xfrm>
            <a:graphic>
              <a:graphicData uri="http://schemas.microsoft.com/office/powerpoint/2016/sectionzoom">
                <psez:sectionZm>
                  <psez:sectionZmObj sectionId="{17ED8106-7472-CA40-A9D6-5927206203E6}">
                    <psez:zmPr id="{BED1C54D-1895-F149-B351-02B981A8A5BF}" transitionDur="1000" showBg="0">
                      <p166:blipFill xmlns:p166="http://schemas.microsoft.com/office/powerpoint/2016/6/main">
                        <a:blip r:embed="rId8"/>
                        <a:stretch>
                          <a:fillRect/>
                        </a:stretch>
                      </p166:blipFill>
                      <p166:spPr xmlns:p166="http://schemas.microsoft.com/office/powerpoint/2016/6/main">
                        <a:xfrm>
                          <a:off x="0" y="0"/>
                          <a:ext cx="4222592" cy="2375208"/>
                        </a:xfrm>
                        <a:prstGeom prst="rect">
                          <a:avLst/>
                        </a:prstGeom>
                      </p166:spPr>
                    </psez:zmPr>
                  </psez:sectionZmObj>
                </psez:sectionZm>
              </a:graphicData>
            </a:graphic>
          </p:graphicFrame>
        </mc:Choice>
        <mc:Fallback>
          <p:pic>
            <p:nvPicPr>
              <p:cNvPr id="17" name="Section Zoom 16">
                <a:hlinkClick r:id="rId9" action="ppaction://hlinksldjump"/>
                <a:extLst>
                  <a:ext uri="{FF2B5EF4-FFF2-40B4-BE49-F238E27FC236}">
                    <a16:creationId xmlns:a16="http://schemas.microsoft.com/office/drawing/2014/main" id="{BA3A39B2-158B-2B4C-A1B4-DCCBD75CA15C}"/>
                  </a:ext>
                </a:extLst>
              </p:cNvPr>
              <p:cNvPicPr>
                <a:picLocks noGrp="1" noRot="1" noChangeAspect="1" noMove="1" noResize="1" noEditPoints="1" noAdjustHandles="1" noChangeArrowheads="1" noChangeShapeType="1"/>
              </p:cNvPicPr>
              <p:nvPr/>
            </p:nvPicPr>
            <p:blipFill>
              <a:blip r:embed="rId10"/>
              <a:stretch>
                <a:fillRect/>
              </a:stretch>
            </p:blipFill>
            <p:spPr>
              <a:xfrm>
                <a:off x="8145678" y="1644179"/>
                <a:ext cx="4222592" cy="2375208"/>
              </a:xfrm>
              <a:prstGeom prst="rect">
                <a:avLst/>
              </a:prstGeom>
            </p:spPr>
          </p:pic>
        </mc:Fallback>
      </mc:AlternateContent>
      <mc:AlternateContent xmlns:mc="http://schemas.openxmlformats.org/markup-compatibility/2006">
        <mc:Choice xmlns:psez="http://schemas.microsoft.com/office/powerpoint/2016/sectionzoom" xmlns="" Requires="psez">
          <p:graphicFrame>
            <p:nvGraphicFramePr>
              <p:cNvPr id="6" name="Section Zoom 5">
                <a:extLst>
                  <a:ext uri="{FF2B5EF4-FFF2-40B4-BE49-F238E27FC236}">
                    <a16:creationId xmlns:a16="http://schemas.microsoft.com/office/drawing/2014/main" id="{039C2E45-7383-084C-A25A-231F40FCFD88}"/>
                  </a:ext>
                </a:extLst>
              </p:cNvPr>
              <p:cNvGraphicFramePr>
                <a:graphicFrameLocks noChangeAspect="1"/>
              </p:cNvGraphicFramePr>
              <p:nvPr>
                <p:extLst>
                  <p:ext uri="{D42A27DB-BD31-4B8C-83A1-F6EECF244321}">
                    <p14:modId xmlns:p14="http://schemas.microsoft.com/office/powerpoint/2010/main" val="443546311"/>
                  </p:ext>
                </p:extLst>
              </p:nvPr>
            </p:nvGraphicFramePr>
            <p:xfrm>
              <a:off x="-413512" y="3751378"/>
              <a:ext cx="4450582" cy="2503452"/>
            </p:xfrm>
            <a:graphic>
              <a:graphicData uri="http://schemas.microsoft.com/office/powerpoint/2016/sectionzoom">
                <psez:sectionZm>
                  <psez:sectionZmObj sectionId="{34C61D3D-3DDA-8544-919D-38908B71CF6E}">
                    <psez:zmPr id="{4BF83247-9042-D446-B9D6-CD882B6CF45B}" transitionDur="1000" showBg="0">
                      <p166:blipFill xmlns:p166="http://schemas.microsoft.com/office/powerpoint/2016/6/main">
                        <a:blip r:embed="rId11"/>
                        <a:stretch>
                          <a:fillRect/>
                        </a:stretch>
                      </p166:blipFill>
                      <p166:spPr xmlns:p166="http://schemas.microsoft.com/office/powerpoint/2016/6/main">
                        <a:xfrm>
                          <a:off x="0" y="0"/>
                          <a:ext cx="4450582" cy="2503452"/>
                        </a:xfrm>
                        <a:prstGeom prst="rect">
                          <a:avLst/>
                        </a:prstGeom>
                        <a:effectLst/>
                      </p166:spPr>
                    </psez:zmPr>
                  </psez:sectionZmObj>
                </psez:sectionZm>
              </a:graphicData>
            </a:graphic>
          </p:graphicFrame>
        </mc:Choice>
        <mc:Fallback>
          <p:pic>
            <p:nvPicPr>
              <p:cNvPr id="6" name="Section Zoom 5">
                <a:hlinkClick r:id="rId12" action="ppaction://hlinksldjump"/>
                <a:extLst>
                  <a:ext uri="{FF2B5EF4-FFF2-40B4-BE49-F238E27FC236}">
                    <a16:creationId xmlns:a16="http://schemas.microsoft.com/office/drawing/2014/main" id="{039C2E45-7383-084C-A25A-231F40FCFD88}"/>
                  </a:ext>
                </a:extLst>
              </p:cNvPr>
              <p:cNvPicPr>
                <a:picLocks noGrp="1" noRot="1" noChangeAspect="1" noMove="1" noResize="1" noEditPoints="1" noAdjustHandles="1" noChangeArrowheads="1" noChangeShapeType="1"/>
              </p:cNvPicPr>
              <p:nvPr/>
            </p:nvPicPr>
            <p:blipFill>
              <a:blip r:embed="rId13"/>
              <a:stretch>
                <a:fillRect/>
              </a:stretch>
            </p:blipFill>
            <p:spPr>
              <a:xfrm>
                <a:off x="-413512" y="3751378"/>
                <a:ext cx="4450582" cy="2503452"/>
              </a:xfrm>
              <a:prstGeom prst="rect">
                <a:avLst/>
              </a:prstGeom>
              <a:effectLst/>
            </p:spPr>
          </p:pic>
        </mc:Fallback>
      </mc:AlternateContent>
      <mc:AlternateContent xmlns:mc="http://schemas.openxmlformats.org/markup-compatibility/2006">
        <mc:Choice xmlns:psez="http://schemas.microsoft.com/office/powerpoint/2016/sectionzoom" xmlns="" Requires="psez">
          <p:graphicFrame>
            <p:nvGraphicFramePr>
              <p:cNvPr id="4" name="Section Zoom 3">
                <a:extLst>
                  <a:ext uri="{FF2B5EF4-FFF2-40B4-BE49-F238E27FC236}">
                    <a16:creationId xmlns:a16="http://schemas.microsoft.com/office/drawing/2014/main" id="{B2D661A4-8895-1E43-9238-4B6D30F2FF2A}"/>
                  </a:ext>
                </a:extLst>
              </p:cNvPr>
              <p:cNvGraphicFramePr>
                <a:graphicFrameLocks noChangeAspect="1"/>
              </p:cNvGraphicFramePr>
              <p:nvPr>
                <p:extLst>
                  <p:ext uri="{D42A27DB-BD31-4B8C-83A1-F6EECF244321}">
                    <p14:modId xmlns:p14="http://schemas.microsoft.com/office/powerpoint/2010/main" val="4243204949"/>
                  </p:ext>
                </p:extLst>
              </p:nvPr>
            </p:nvGraphicFramePr>
            <p:xfrm>
              <a:off x="3099126" y="2116068"/>
              <a:ext cx="3048000" cy="1714500"/>
            </p:xfrm>
            <a:graphic>
              <a:graphicData uri="http://schemas.microsoft.com/office/powerpoint/2016/sectionzoom">
                <psez:sectionZm>
                  <psez:sectionZmObj sectionId="{DBB0F080-D76F-2449-A8A8-97428CE5CDE4}">
                    <psez:zmPr id="{E31B0801-3E89-AF44-A1B1-5F4CCB54772F}" transitionDur="1000" showBg="0">
                      <p166:blipFill xmlns:p166="http://schemas.microsoft.com/office/powerpoint/2016/6/main">
                        <a:blip r:embed="rId14"/>
                        <a:stretch>
                          <a:fillRect/>
                        </a:stretch>
                      </p166:blipFill>
                      <p166:spPr xmlns:p166="http://schemas.microsoft.com/office/powerpoint/2016/6/main">
                        <a:xfrm>
                          <a:off x="0" y="0"/>
                          <a:ext cx="3048000" cy="1714500"/>
                        </a:xfrm>
                        <a:prstGeom prst="rect">
                          <a:avLst/>
                        </a:prstGeom>
                      </p166:spPr>
                    </psez:zmPr>
                  </psez:sectionZmObj>
                </psez:sectionZm>
              </a:graphicData>
            </a:graphic>
          </p:graphicFrame>
        </mc:Choice>
        <mc:Fallback>
          <p:pic>
            <p:nvPicPr>
              <p:cNvPr id="4" name="Section Zoom 3">
                <a:hlinkClick r:id="rId15" action="ppaction://hlinksldjump"/>
                <a:extLst>
                  <a:ext uri="{FF2B5EF4-FFF2-40B4-BE49-F238E27FC236}">
                    <a16:creationId xmlns:a16="http://schemas.microsoft.com/office/drawing/2014/main" id="{B2D661A4-8895-1E43-9238-4B6D30F2FF2A}"/>
                  </a:ext>
                </a:extLst>
              </p:cNvPr>
              <p:cNvPicPr>
                <a:picLocks noGrp="1" noRot="1" noChangeAspect="1" noMove="1" noResize="1" noEditPoints="1" noAdjustHandles="1" noChangeArrowheads="1" noChangeShapeType="1"/>
              </p:cNvPicPr>
              <p:nvPr/>
            </p:nvPicPr>
            <p:blipFill>
              <a:blip r:embed="rId16"/>
              <a:stretch>
                <a:fillRect/>
              </a:stretch>
            </p:blipFill>
            <p:spPr>
              <a:xfrm>
                <a:off x="3099126" y="2116068"/>
                <a:ext cx="3048000" cy="1714500"/>
              </a:xfrm>
              <a:prstGeom prst="rect">
                <a:avLst/>
              </a:prstGeom>
            </p:spPr>
          </p:pic>
        </mc:Fallback>
      </mc:AlternateContent>
      <p:pic>
        <p:nvPicPr>
          <p:cNvPr id="5" name="Picture 4">
            <a:extLst>
              <a:ext uri="{FF2B5EF4-FFF2-40B4-BE49-F238E27FC236}">
                <a16:creationId xmlns:a16="http://schemas.microsoft.com/office/drawing/2014/main" id="{567EAD42-851D-BB52-99AA-E98C13E4E1F5}"/>
              </a:ext>
            </a:extLst>
          </p:cNvPr>
          <p:cNvPicPr>
            <a:picLocks noChangeAspect="1"/>
          </p:cNvPicPr>
          <p:nvPr/>
        </p:nvPicPr>
        <p:blipFill>
          <a:blip r:embed="rId17"/>
          <a:srcRect/>
          <a:stretch/>
        </p:blipFill>
        <p:spPr>
          <a:xfrm>
            <a:off x="11381590" y="107428"/>
            <a:ext cx="735129" cy="10399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84A38EBE-0DD7-2905-E7F0-9F7F69ABC7A3}"/>
              </a:ext>
            </a:extLst>
          </p:cNvPr>
          <p:cNvPicPr>
            <a:picLocks noChangeAspect="1"/>
          </p:cNvPicPr>
          <p:nvPr/>
        </p:nvPicPr>
        <p:blipFill>
          <a:blip r:embed="rId18"/>
          <a:srcRect/>
          <a:stretch/>
        </p:blipFill>
        <p:spPr>
          <a:xfrm>
            <a:off x="166085" y="107428"/>
            <a:ext cx="2101256" cy="851217"/>
          </a:xfrm>
          <a:prstGeom prst="rect">
            <a:avLst/>
          </a:prstGeom>
        </p:spPr>
      </p:pic>
      <p:pic>
        <p:nvPicPr>
          <p:cNvPr id="11" name="Picture 10">
            <a:extLst>
              <a:ext uri="{FF2B5EF4-FFF2-40B4-BE49-F238E27FC236}">
                <a16:creationId xmlns:a16="http://schemas.microsoft.com/office/drawing/2014/main" id="{BC9D1435-8151-35F4-D3AF-B68E649D7BF9}"/>
              </a:ext>
            </a:extLst>
          </p:cNvPr>
          <p:cNvPicPr>
            <a:picLocks noChangeAspect="1"/>
          </p:cNvPicPr>
          <p:nvPr/>
        </p:nvPicPr>
        <p:blipFill rotWithShape="1">
          <a:blip r:embed="rId19"/>
          <a:srcRect l="2827" r="64856"/>
          <a:stretch/>
        </p:blipFill>
        <p:spPr>
          <a:xfrm>
            <a:off x="237833" y="5926061"/>
            <a:ext cx="768158" cy="786484"/>
          </a:xfrm>
          <a:prstGeom prst="rect">
            <a:avLst/>
          </a:prstGeom>
        </p:spPr>
      </p:pic>
      <p:pic>
        <p:nvPicPr>
          <p:cNvPr id="3" name="Slika 2" descr="Slika na kojoj se nalazi tekst, Font, Električno plavo, logotip&#10;&#10;Opis je automatski generisan">
            <a:extLst>
              <a:ext uri="{FF2B5EF4-FFF2-40B4-BE49-F238E27FC236}">
                <a16:creationId xmlns:a16="http://schemas.microsoft.com/office/drawing/2014/main" id="{82F7C089-02FD-8B7E-47A3-383125D63B62}"/>
              </a:ext>
            </a:extLst>
          </p:cNvPr>
          <p:cNvPicPr>
            <a:picLocks noChangeAspect="1"/>
          </p:cNvPicPr>
          <p:nvPr/>
        </p:nvPicPr>
        <p:blipFill>
          <a:blip r:embed="rId20"/>
          <a:stretch>
            <a:fillRect/>
          </a:stretch>
        </p:blipFill>
        <p:spPr>
          <a:xfrm>
            <a:off x="9596598" y="6012559"/>
            <a:ext cx="2520122" cy="656762"/>
          </a:xfrm>
          <a:prstGeom prst="rect">
            <a:avLst/>
          </a:prstGeom>
        </p:spPr>
      </p:pic>
    </p:spTree>
    <p:extLst>
      <p:ext uri="{BB962C8B-B14F-4D97-AF65-F5344CB8AC3E}">
        <p14:creationId xmlns:p14="http://schemas.microsoft.com/office/powerpoint/2010/main" val="2385354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nodeType="withEffect">
                                  <p:stCondLst>
                                    <p:cond delay="0"/>
                                  </p:stCondLst>
                                  <p:childTnLst>
                                    <p:animScale>
                                      <p:cBhvr>
                                        <p:cTn id="6" dur="4000" fill="hold"/>
                                        <p:tgtEl>
                                          <p:spTgt spid="2"/>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B8A42B65-566C-0A41-B8C2-5032B07BD196}"/>
              </a:ext>
            </a:extLst>
          </p:cNvPr>
          <p:cNvSpPr/>
          <p:nvPr/>
        </p:nvSpPr>
        <p:spPr>
          <a:xfrm>
            <a:off x="2869581" y="202582"/>
            <a:ext cx="6452840" cy="6452838"/>
          </a:xfrm>
          <a:prstGeom prst="ellipse">
            <a:avLst/>
          </a:prstGeom>
          <a:solidFill>
            <a:srgbClr val="12231D">
              <a:alpha val="40000"/>
            </a:srgbClr>
          </a:solid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sp>
        <p:nvSpPr>
          <p:cNvPr id="4" name="Rectangle 3">
            <a:extLst>
              <a:ext uri="{FF2B5EF4-FFF2-40B4-BE49-F238E27FC236}">
                <a16:creationId xmlns:a16="http://schemas.microsoft.com/office/drawing/2014/main" id="{D674933B-DF67-D14D-ACC6-194EA400210B}"/>
              </a:ext>
            </a:extLst>
          </p:cNvPr>
          <p:cNvSpPr/>
          <p:nvPr/>
        </p:nvSpPr>
        <p:spPr>
          <a:xfrm>
            <a:off x="4972136" y="3532924"/>
            <a:ext cx="2247731" cy="1092607"/>
          </a:xfrm>
          <a:prstGeom prst="rect">
            <a:avLst/>
          </a:prstGeom>
        </p:spPr>
        <p:txBody>
          <a:bodyPr wrap="none">
            <a:spAutoFit/>
          </a:bodyPr>
          <a:lstStyle/>
          <a:p>
            <a:pPr algn="ctr"/>
            <a:r>
              <a:rPr lang="sr-Latn-RS" sz="65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rPr>
              <a:t>DAY I</a:t>
            </a:r>
            <a:endParaRPr lang="en-LT" sz="65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endParaRPr>
          </a:p>
        </p:txBody>
      </p:sp>
      <p:pic>
        <p:nvPicPr>
          <p:cNvPr id="7" name="Graphic 6" descr="Lights On with solid fill">
            <a:extLst>
              <a:ext uri="{FF2B5EF4-FFF2-40B4-BE49-F238E27FC236}">
                <a16:creationId xmlns:a16="http://schemas.microsoft.com/office/drawing/2014/main" id="{3169A18E-29C1-B14B-9DAC-9A1603958F7D}"/>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4720683" y="782444"/>
            <a:ext cx="2750634" cy="2750634"/>
          </a:xfrm>
          <a:prstGeom prst="rect">
            <a:avLst/>
          </a:prstGeom>
          <a:effectLst>
            <a:outerShdw blurRad="177800" sx="102000" sy="102000" algn="ctr" rotWithShape="0">
              <a:prstClr val="black">
                <a:alpha val="40000"/>
              </a:prstClr>
            </a:outerShdw>
          </a:effectLst>
        </p:spPr>
      </p:pic>
    </p:spTree>
    <p:extLst>
      <p:ext uri="{BB962C8B-B14F-4D97-AF65-F5344CB8AC3E}">
        <p14:creationId xmlns:p14="http://schemas.microsoft.com/office/powerpoint/2010/main" val="97523264"/>
      </p:ext>
    </p:extLst>
  </p:cSld>
  <p:clrMapOvr>
    <a:masterClrMapping/>
  </p:clrMapOvr>
  <p:transition spd="slow" advTm="0"/>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6BE918B-EA92-1948-9A36-85366B98481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CF6B2B7C-89ED-F540-A64D-0D5E18A71354}"/>
              </a:ext>
            </a:extLst>
          </p:cNvPr>
          <p:cNvSpPr/>
          <p:nvPr/>
        </p:nvSpPr>
        <p:spPr>
          <a:xfrm>
            <a:off x="-1450258" y="-4117255"/>
            <a:ext cx="15092516" cy="15092510"/>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sp useBgFill="1">
        <p:nvSpPr>
          <p:cNvPr id="21" name="Rounded Rectangle 20">
            <a:extLst>
              <a:ext uri="{FF2B5EF4-FFF2-40B4-BE49-F238E27FC236}">
                <a16:creationId xmlns:a16="http://schemas.microsoft.com/office/drawing/2014/main" id="{D6787DAF-363B-FF49-8B5C-94BB07360B4E}"/>
              </a:ext>
            </a:extLst>
          </p:cNvPr>
          <p:cNvSpPr/>
          <p:nvPr/>
        </p:nvSpPr>
        <p:spPr>
          <a:xfrm rot="2314562">
            <a:off x="702816" y="508542"/>
            <a:ext cx="457200" cy="3200400"/>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dirty="0"/>
          </a:p>
        </p:txBody>
      </p:sp>
      <p:sp useBgFill="1">
        <p:nvSpPr>
          <p:cNvPr id="22" name="Rounded Rectangle 21">
            <a:extLst>
              <a:ext uri="{FF2B5EF4-FFF2-40B4-BE49-F238E27FC236}">
                <a16:creationId xmlns:a16="http://schemas.microsoft.com/office/drawing/2014/main" id="{A550FAD0-EC64-B541-9FEF-F3F576427C79}"/>
              </a:ext>
            </a:extLst>
          </p:cNvPr>
          <p:cNvSpPr/>
          <p:nvPr/>
        </p:nvSpPr>
        <p:spPr>
          <a:xfrm rot="2314562">
            <a:off x="639636" y="1811580"/>
            <a:ext cx="457200" cy="3200400"/>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3" name="Rounded Rectangle 22">
            <a:extLst>
              <a:ext uri="{FF2B5EF4-FFF2-40B4-BE49-F238E27FC236}">
                <a16:creationId xmlns:a16="http://schemas.microsoft.com/office/drawing/2014/main" id="{95ACA153-32CF-B343-BD0F-8295EFA0D82C}"/>
              </a:ext>
            </a:extLst>
          </p:cNvPr>
          <p:cNvSpPr/>
          <p:nvPr/>
        </p:nvSpPr>
        <p:spPr>
          <a:xfrm rot="2314562">
            <a:off x="650599" y="3165829"/>
            <a:ext cx="457200" cy="3200400"/>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4" name="Rounded Rectangle 23">
            <a:extLst>
              <a:ext uri="{FF2B5EF4-FFF2-40B4-BE49-F238E27FC236}">
                <a16:creationId xmlns:a16="http://schemas.microsoft.com/office/drawing/2014/main" id="{4A087067-6FBB-1745-A5D4-628D980A11A2}"/>
              </a:ext>
            </a:extLst>
          </p:cNvPr>
          <p:cNvSpPr/>
          <p:nvPr/>
        </p:nvSpPr>
        <p:spPr>
          <a:xfrm rot="2314562">
            <a:off x="408027" y="4654234"/>
            <a:ext cx="457200" cy="3200400"/>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sz="1100" dirty="0"/>
          </a:p>
        </p:txBody>
      </p:sp>
      <p:sp>
        <p:nvSpPr>
          <p:cNvPr id="5" name="Rectangle 4">
            <a:extLst>
              <a:ext uri="{FF2B5EF4-FFF2-40B4-BE49-F238E27FC236}">
                <a16:creationId xmlns:a16="http://schemas.microsoft.com/office/drawing/2014/main" id="{67ABF447-6E17-1A45-AD94-46DCD25C1D16}"/>
              </a:ext>
            </a:extLst>
          </p:cNvPr>
          <p:cNvSpPr/>
          <p:nvPr/>
        </p:nvSpPr>
        <p:spPr>
          <a:xfrm>
            <a:off x="2107319" y="2754511"/>
            <a:ext cx="8287070" cy="3970318"/>
          </a:xfrm>
          <a:prstGeom prst="rect">
            <a:avLst/>
          </a:prstGeom>
        </p:spPr>
        <p:txBody>
          <a:bodyPr wrap="square">
            <a:spAutoFit/>
          </a:bodyPr>
          <a:lstStyle/>
          <a:p>
            <a:pPr algn="just"/>
            <a:r>
              <a:rPr lang="en-GB" b="1" spc="300" dirty="0">
                <a:solidFill>
                  <a:schemeClr val="bg1"/>
                </a:solidFill>
                <a:latin typeface="Raleway" panose="020B0503030101060003" pitchFamily="34" charset="77"/>
              </a:rPr>
              <a:t>09:00-09:30 Welcome, greetings and introductions</a:t>
            </a:r>
            <a:r>
              <a:rPr lang="sr-Latn-RS" b="1" spc="300" dirty="0">
                <a:solidFill>
                  <a:schemeClr val="bg1"/>
                </a:solidFill>
                <a:latin typeface="Raleway" panose="020B0503030101060003" pitchFamily="34" charset="77"/>
              </a:rPr>
              <a:t> </a:t>
            </a:r>
            <a:r>
              <a:rPr lang="en-GB" b="1" spc="300" dirty="0">
                <a:solidFill>
                  <a:schemeClr val="bg1"/>
                </a:solidFill>
                <a:latin typeface="Raleway" panose="020B0503030101060003" pitchFamily="34" charset="77"/>
              </a:rPr>
              <a:t>(meeting each</a:t>
            </a:r>
            <a:r>
              <a:rPr lang="sr-Latn-RS" b="1" spc="300" dirty="0">
                <a:solidFill>
                  <a:schemeClr val="bg1"/>
                </a:solidFill>
                <a:latin typeface="Raleway" panose="020B0503030101060003" pitchFamily="34" charset="77"/>
              </a:rPr>
              <a:t> </a:t>
            </a:r>
            <a:r>
              <a:rPr lang="en-GB" b="1" spc="300" dirty="0">
                <a:solidFill>
                  <a:schemeClr val="bg1"/>
                </a:solidFill>
                <a:latin typeface="Raleway" panose="020B0503030101060003" pitchFamily="34" charset="77"/>
              </a:rPr>
              <a:t>other)</a:t>
            </a:r>
            <a:endParaRPr lang="sr-Latn-RS" b="1" spc="300" dirty="0">
              <a:solidFill>
                <a:schemeClr val="bg1"/>
              </a:solidFill>
              <a:latin typeface="Raleway" panose="020B0503030101060003" pitchFamily="34" charset="77"/>
            </a:endParaRPr>
          </a:p>
          <a:p>
            <a:pPr algn="just"/>
            <a:endParaRPr lang="en-GB" b="1" spc="300" dirty="0">
              <a:solidFill>
                <a:schemeClr val="bg1"/>
              </a:solidFill>
              <a:latin typeface="Raleway" panose="020B0503030101060003" pitchFamily="34" charset="77"/>
            </a:endParaRPr>
          </a:p>
          <a:p>
            <a:pPr algn="just"/>
            <a:r>
              <a:rPr lang="en-GB" b="1" spc="300" dirty="0">
                <a:solidFill>
                  <a:schemeClr val="bg1"/>
                </a:solidFill>
                <a:latin typeface="Raleway" panose="020B0503030101060003" pitchFamily="34" charset="77"/>
              </a:rPr>
              <a:t>09:30-10:00 Analysis of research with students, what do the</a:t>
            </a:r>
            <a:r>
              <a:rPr lang="sr-Latn-RS" b="1" spc="300" dirty="0">
                <a:solidFill>
                  <a:schemeClr val="bg1"/>
                </a:solidFill>
                <a:latin typeface="Raleway" panose="020B0503030101060003" pitchFamily="34" charset="77"/>
              </a:rPr>
              <a:t> </a:t>
            </a:r>
            <a:r>
              <a:rPr lang="en-GB" b="1" spc="300" dirty="0">
                <a:solidFill>
                  <a:schemeClr val="bg1"/>
                </a:solidFill>
                <a:latin typeface="Raleway" panose="020B0503030101060003" pitchFamily="34" charset="77"/>
              </a:rPr>
              <a:t>results indicate?</a:t>
            </a:r>
            <a:endParaRPr lang="sr-Latn-RS" b="1" spc="300" dirty="0">
              <a:solidFill>
                <a:schemeClr val="bg1"/>
              </a:solidFill>
              <a:latin typeface="Raleway" panose="020B0503030101060003" pitchFamily="34" charset="77"/>
            </a:endParaRPr>
          </a:p>
          <a:p>
            <a:pPr algn="just"/>
            <a:endParaRPr lang="en-GB" b="1" spc="300" dirty="0">
              <a:solidFill>
                <a:schemeClr val="bg1"/>
              </a:solidFill>
              <a:latin typeface="Raleway" panose="020B0503030101060003" pitchFamily="34" charset="77"/>
            </a:endParaRPr>
          </a:p>
          <a:p>
            <a:pPr algn="just"/>
            <a:r>
              <a:rPr lang="en-GB" b="1" spc="300" dirty="0">
                <a:solidFill>
                  <a:schemeClr val="bg1"/>
                </a:solidFill>
                <a:latin typeface="Raleway" panose="020B0503030101060003" pitchFamily="34" charset="77"/>
              </a:rPr>
              <a:t>10:00-10:30 Analysis of students' works, conclusions</a:t>
            </a:r>
            <a:endParaRPr lang="sr-Latn-RS" b="1" spc="300" dirty="0">
              <a:solidFill>
                <a:schemeClr val="bg1"/>
              </a:solidFill>
              <a:latin typeface="Raleway" panose="020B0503030101060003" pitchFamily="34" charset="77"/>
            </a:endParaRPr>
          </a:p>
          <a:p>
            <a:pPr algn="just"/>
            <a:endParaRPr lang="en-GB" b="1" spc="300" dirty="0">
              <a:solidFill>
                <a:schemeClr val="bg1"/>
              </a:solidFill>
              <a:latin typeface="Raleway" panose="020B0503030101060003" pitchFamily="34" charset="77"/>
            </a:endParaRPr>
          </a:p>
          <a:p>
            <a:pPr algn="just"/>
            <a:r>
              <a:rPr lang="en-GB" b="1" spc="300" dirty="0">
                <a:solidFill>
                  <a:srgbClr val="00B050"/>
                </a:solidFill>
                <a:latin typeface="Raleway" panose="020B0503030101060003" pitchFamily="34" charset="77"/>
              </a:rPr>
              <a:t>10:30-11:00 Break</a:t>
            </a:r>
            <a:endParaRPr lang="sr-Latn-RS" b="1" spc="300" dirty="0">
              <a:solidFill>
                <a:srgbClr val="00B050"/>
              </a:solidFill>
              <a:latin typeface="Raleway" panose="020B0503030101060003" pitchFamily="34" charset="77"/>
            </a:endParaRPr>
          </a:p>
          <a:p>
            <a:pPr algn="just"/>
            <a:endParaRPr lang="en-GB" b="1" spc="300" dirty="0">
              <a:solidFill>
                <a:schemeClr val="bg1"/>
              </a:solidFill>
              <a:latin typeface="Raleway" panose="020B0503030101060003" pitchFamily="34" charset="77"/>
            </a:endParaRPr>
          </a:p>
          <a:p>
            <a:pPr algn="just"/>
            <a:r>
              <a:rPr lang="en-GB" b="1" spc="300" dirty="0">
                <a:solidFill>
                  <a:schemeClr val="bg1"/>
                </a:solidFill>
                <a:latin typeface="Raleway" panose="020B0503030101060003" pitchFamily="34" charset="77"/>
              </a:rPr>
              <a:t>11:00-13:00 Curriculum proposal (teamwork)</a:t>
            </a:r>
            <a:endParaRPr lang="sr-Latn-RS" b="1" spc="300" dirty="0">
              <a:solidFill>
                <a:schemeClr val="bg1"/>
              </a:solidFill>
              <a:latin typeface="Raleway" panose="020B0503030101060003" pitchFamily="34" charset="77"/>
            </a:endParaRPr>
          </a:p>
          <a:p>
            <a:pPr algn="just"/>
            <a:endParaRPr lang="en-GB" b="1" spc="300" dirty="0">
              <a:solidFill>
                <a:schemeClr val="bg1"/>
              </a:solidFill>
              <a:latin typeface="Raleway" panose="020B0503030101060003" pitchFamily="34" charset="77"/>
            </a:endParaRPr>
          </a:p>
          <a:p>
            <a:pPr algn="just"/>
            <a:r>
              <a:rPr lang="en-GB" b="1" spc="300" dirty="0">
                <a:solidFill>
                  <a:schemeClr val="bg1"/>
                </a:solidFill>
                <a:latin typeface="Raleway" panose="020B0503030101060003" pitchFamily="34" charset="77"/>
              </a:rPr>
              <a:t>13:00-13:30 Sharing, group conclusions, end of the</a:t>
            </a:r>
            <a:r>
              <a:rPr lang="sr-Latn-RS" b="1" spc="300" dirty="0">
                <a:solidFill>
                  <a:schemeClr val="bg1"/>
                </a:solidFill>
                <a:latin typeface="Raleway" panose="020B0503030101060003" pitchFamily="34" charset="77"/>
              </a:rPr>
              <a:t> </a:t>
            </a:r>
            <a:r>
              <a:rPr lang="en-GB" b="1" spc="300" dirty="0">
                <a:solidFill>
                  <a:schemeClr val="bg1"/>
                </a:solidFill>
                <a:latin typeface="Raleway" panose="020B0503030101060003" pitchFamily="34" charset="77"/>
              </a:rPr>
              <a:t>sessions</a:t>
            </a:r>
            <a:endParaRPr lang="en-LT" b="1" spc="300" dirty="0">
              <a:solidFill>
                <a:schemeClr val="bg1"/>
              </a:solidFill>
              <a:latin typeface="Raleway" panose="020B0503030101060003" pitchFamily="34" charset="77"/>
            </a:endParaRPr>
          </a:p>
        </p:txBody>
      </p:sp>
      <p:sp>
        <p:nvSpPr>
          <p:cNvPr id="11" name="Rectangle 10">
            <a:extLst>
              <a:ext uri="{FF2B5EF4-FFF2-40B4-BE49-F238E27FC236}">
                <a16:creationId xmlns:a16="http://schemas.microsoft.com/office/drawing/2014/main" id="{F1ABBEE1-A4F3-6746-AE3A-4B6E12CE6CA3}"/>
              </a:ext>
            </a:extLst>
          </p:cNvPr>
          <p:cNvSpPr/>
          <p:nvPr/>
        </p:nvSpPr>
        <p:spPr>
          <a:xfrm>
            <a:off x="5154880" y="1834088"/>
            <a:ext cx="1882246" cy="923330"/>
          </a:xfrm>
          <a:prstGeom prst="rect">
            <a:avLst/>
          </a:prstGeom>
        </p:spPr>
        <p:txBody>
          <a:bodyPr wrap="none">
            <a:spAutoFit/>
          </a:bodyPr>
          <a:lstStyle/>
          <a:p>
            <a:pPr algn="ctr"/>
            <a:r>
              <a:rPr lang="sr-Latn-RS" sz="54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rPr>
              <a:t>DAY I</a:t>
            </a:r>
            <a:endParaRPr lang="en-LT" sz="54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endParaRPr>
          </a:p>
        </p:txBody>
      </p:sp>
      <p:pic>
        <p:nvPicPr>
          <p:cNvPr id="25" name="Graphic 24" descr="Lights On with solid fill">
            <a:extLst>
              <a:ext uri="{FF2B5EF4-FFF2-40B4-BE49-F238E27FC236}">
                <a16:creationId xmlns:a16="http://schemas.microsoft.com/office/drawing/2014/main" id="{C9A4FAB4-1D30-504F-AC22-18FA700E0E5D}"/>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244790" y="157975"/>
            <a:ext cx="1702420" cy="1702420"/>
          </a:xfrm>
          <a:prstGeom prst="rect">
            <a:avLst/>
          </a:prstGeom>
          <a:effectLst>
            <a:outerShdw blurRad="177800" sx="102000" sy="102000" algn="ctr" rotWithShape="0">
              <a:prstClr val="black">
                <a:alpha val="40000"/>
              </a:prstClr>
            </a:outerShdw>
          </a:effectLst>
        </p:spPr>
      </p:pic>
      <p:sp useBgFill="1">
        <p:nvSpPr>
          <p:cNvPr id="26" name="Rounded Rectangle 25">
            <a:extLst>
              <a:ext uri="{FF2B5EF4-FFF2-40B4-BE49-F238E27FC236}">
                <a16:creationId xmlns:a16="http://schemas.microsoft.com/office/drawing/2014/main" id="{79CF8A2E-6CD9-C246-88DB-41410F96B594}"/>
              </a:ext>
            </a:extLst>
          </p:cNvPr>
          <p:cNvSpPr/>
          <p:nvPr/>
        </p:nvSpPr>
        <p:spPr>
          <a:xfrm rot="2314562">
            <a:off x="11319311" y="-103916"/>
            <a:ext cx="457200" cy="3200400"/>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7" name="Rounded Rectangle 26">
            <a:extLst>
              <a:ext uri="{FF2B5EF4-FFF2-40B4-BE49-F238E27FC236}">
                <a16:creationId xmlns:a16="http://schemas.microsoft.com/office/drawing/2014/main" id="{8BF71943-E162-8646-B793-F730AF1116CA}"/>
              </a:ext>
            </a:extLst>
          </p:cNvPr>
          <p:cNvSpPr/>
          <p:nvPr/>
        </p:nvSpPr>
        <p:spPr>
          <a:xfrm rot="2314562">
            <a:off x="11453910" y="1186901"/>
            <a:ext cx="457200" cy="3200400"/>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8" name="Rounded Rectangle 27">
            <a:extLst>
              <a:ext uri="{FF2B5EF4-FFF2-40B4-BE49-F238E27FC236}">
                <a16:creationId xmlns:a16="http://schemas.microsoft.com/office/drawing/2014/main" id="{FC8B7B47-AD94-0B42-BF9A-FB712535E5D0}"/>
              </a:ext>
            </a:extLst>
          </p:cNvPr>
          <p:cNvSpPr/>
          <p:nvPr/>
        </p:nvSpPr>
        <p:spPr>
          <a:xfrm rot="2314562">
            <a:off x="11606137" y="2587981"/>
            <a:ext cx="457200" cy="3200400"/>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9" name="Rounded Rectangle 28">
            <a:extLst>
              <a:ext uri="{FF2B5EF4-FFF2-40B4-BE49-F238E27FC236}">
                <a16:creationId xmlns:a16="http://schemas.microsoft.com/office/drawing/2014/main" id="{14E00701-098F-CD4F-A308-C7B7ECDFF684}"/>
              </a:ext>
            </a:extLst>
          </p:cNvPr>
          <p:cNvSpPr/>
          <p:nvPr/>
        </p:nvSpPr>
        <p:spPr>
          <a:xfrm rot="2314562">
            <a:off x="11573475" y="3966982"/>
            <a:ext cx="457200" cy="3200400"/>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Tree>
    <p:extLst>
      <p:ext uri="{BB962C8B-B14F-4D97-AF65-F5344CB8AC3E}">
        <p14:creationId xmlns:p14="http://schemas.microsoft.com/office/powerpoint/2010/main" val="3842807558"/>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path" presetSubtype="0" repeatCount="indefinite" accel="50000" decel="50000" autoRev="1" fill="hold" grpId="0" nodeType="withEffect">
                                  <p:stCondLst>
                                    <p:cond delay="0"/>
                                  </p:stCondLst>
                                  <p:childTnLst>
                                    <p:animMotion origin="layout" path="M -2.29167E-6 -3.33333E-6 L 0.04245 -0.09352 " pathEditMode="relative" rAng="0" ptsTypes="AA">
                                      <p:cBhvr>
                                        <p:cTn id="6" dur="3000" fill="hold"/>
                                        <p:tgtEl>
                                          <p:spTgt spid="21"/>
                                        </p:tgtEl>
                                        <p:attrNameLst>
                                          <p:attrName>ppt_x</p:attrName>
                                          <p:attrName>ppt_y</p:attrName>
                                        </p:attrNameLst>
                                      </p:cBhvr>
                                      <p:rCtr x="2122" y="-4676"/>
                                    </p:animMotion>
                                  </p:childTnLst>
                                </p:cTn>
                              </p:par>
                              <p:par>
                                <p:cTn id="7" presetID="56" presetClass="path" presetSubtype="0" repeatCount="indefinite" accel="50000" decel="50000" autoRev="1" fill="hold" grpId="0" nodeType="withEffect">
                                  <p:stCondLst>
                                    <p:cond delay="400"/>
                                  </p:stCondLst>
                                  <p:childTnLst>
                                    <p:animMotion origin="layout" path="M 2.5E-6 -3.7037E-7 L 0.04245 -0.09352 " pathEditMode="relative" rAng="0" ptsTypes="AA">
                                      <p:cBhvr>
                                        <p:cTn id="8" dur="3000" fill="hold"/>
                                        <p:tgtEl>
                                          <p:spTgt spid="22"/>
                                        </p:tgtEl>
                                        <p:attrNameLst>
                                          <p:attrName>ppt_x</p:attrName>
                                          <p:attrName>ppt_y</p:attrName>
                                        </p:attrNameLst>
                                      </p:cBhvr>
                                      <p:rCtr x="2122" y="-4676"/>
                                    </p:animMotion>
                                  </p:childTnLst>
                                </p:cTn>
                              </p:par>
                              <p:par>
                                <p:cTn id="9" presetID="56" presetClass="path" presetSubtype="0" repeatCount="indefinite" accel="50000" decel="50000" autoRev="1" fill="hold" grpId="0" nodeType="withEffect">
                                  <p:stCondLst>
                                    <p:cond delay="800"/>
                                  </p:stCondLst>
                                  <p:childTnLst>
                                    <p:animMotion origin="layout" path="M -1.04167E-6 3.33333E-6 L 0.04245 -0.09352 " pathEditMode="relative" rAng="0" ptsTypes="AA">
                                      <p:cBhvr>
                                        <p:cTn id="10" dur="3000" fill="hold"/>
                                        <p:tgtEl>
                                          <p:spTgt spid="23"/>
                                        </p:tgtEl>
                                        <p:attrNameLst>
                                          <p:attrName>ppt_x</p:attrName>
                                          <p:attrName>ppt_y</p:attrName>
                                        </p:attrNameLst>
                                      </p:cBhvr>
                                      <p:rCtr x="2122" y="-4676"/>
                                    </p:animMotion>
                                  </p:childTnLst>
                                </p:cTn>
                              </p:par>
                              <p:par>
                                <p:cTn id="11" presetID="56" presetClass="path" presetSubtype="0" repeatCount="indefinite" accel="50000" decel="50000" autoRev="1" fill="hold" grpId="0" nodeType="withEffect">
                                  <p:stCondLst>
                                    <p:cond delay="1200"/>
                                  </p:stCondLst>
                                  <p:childTnLst>
                                    <p:animMotion origin="layout" path="M 1.04167E-6 -1.85185E-6 L 0.04245 -0.09352 " pathEditMode="relative" rAng="0" ptsTypes="AA">
                                      <p:cBhvr>
                                        <p:cTn id="12" dur="3000" fill="hold"/>
                                        <p:tgtEl>
                                          <p:spTgt spid="24"/>
                                        </p:tgtEl>
                                        <p:attrNameLst>
                                          <p:attrName>ppt_x</p:attrName>
                                          <p:attrName>ppt_y</p:attrName>
                                        </p:attrNameLst>
                                      </p:cBhvr>
                                      <p:rCtr x="2122" y="-4676"/>
                                    </p:animMotion>
                                  </p:childTnLst>
                                </p:cTn>
                              </p:par>
                              <p:par>
                                <p:cTn id="13" presetID="56" presetClass="path" presetSubtype="0" repeatCount="indefinite" accel="50000" decel="50000" autoRev="1" fill="hold" grpId="0" nodeType="withEffect">
                                  <p:stCondLst>
                                    <p:cond delay="0"/>
                                  </p:stCondLst>
                                  <p:childTnLst>
                                    <p:animMotion origin="layout" path="M -2.29167E-6 -3.33333E-6 L 0.04245 -0.09352 " pathEditMode="relative" rAng="0" ptsTypes="AA">
                                      <p:cBhvr>
                                        <p:cTn id="14" dur="3000" fill="hold"/>
                                        <p:tgtEl>
                                          <p:spTgt spid="26"/>
                                        </p:tgtEl>
                                        <p:attrNameLst>
                                          <p:attrName>ppt_x</p:attrName>
                                          <p:attrName>ppt_y</p:attrName>
                                        </p:attrNameLst>
                                      </p:cBhvr>
                                      <p:rCtr x="2122" y="-4676"/>
                                    </p:animMotion>
                                  </p:childTnLst>
                                </p:cTn>
                              </p:par>
                              <p:par>
                                <p:cTn id="15" presetID="56" presetClass="path" presetSubtype="0" repeatCount="indefinite" accel="50000" decel="50000" autoRev="1" fill="hold" grpId="0" nodeType="withEffect">
                                  <p:stCondLst>
                                    <p:cond delay="400"/>
                                  </p:stCondLst>
                                  <p:childTnLst>
                                    <p:animMotion origin="layout" path="M 2.5E-6 -3.7037E-7 L 0.04245 -0.09352 " pathEditMode="relative" rAng="0" ptsTypes="AA">
                                      <p:cBhvr>
                                        <p:cTn id="16" dur="3000" fill="hold"/>
                                        <p:tgtEl>
                                          <p:spTgt spid="27"/>
                                        </p:tgtEl>
                                        <p:attrNameLst>
                                          <p:attrName>ppt_x</p:attrName>
                                          <p:attrName>ppt_y</p:attrName>
                                        </p:attrNameLst>
                                      </p:cBhvr>
                                      <p:rCtr x="2122" y="-4676"/>
                                    </p:animMotion>
                                  </p:childTnLst>
                                </p:cTn>
                              </p:par>
                              <p:par>
                                <p:cTn id="17" presetID="56" presetClass="path" presetSubtype="0" repeatCount="indefinite" accel="50000" decel="50000" autoRev="1" fill="hold" grpId="0" nodeType="withEffect">
                                  <p:stCondLst>
                                    <p:cond delay="800"/>
                                  </p:stCondLst>
                                  <p:childTnLst>
                                    <p:animMotion origin="layout" path="M -1.04167E-6 3.33333E-6 L 0.04245 -0.09352 " pathEditMode="relative" rAng="0" ptsTypes="AA">
                                      <p:cBhvr>
                                        <p:cTn id="18" dur="3000" fill="hold"/>
                                        <p:tgtEl>
                                          <p:spTgt spid="28"/>
                                        </p:tgtEl>
                                        <p:attrNameLst>
                                          <p:attrName>ppt_x</p:attrName>
                                          <p:attrName>ppt_y</p:attrName>
                                        </p:attrNameLst>
                                      </p:cBhvr>
                                      <p:rCtr x="2122" y="-4676"/>
                                    </p:animMotion>
                                  </p:childTnLst>
                                </p:cTn>
                              </p:par>
                              <p:par>
                                <p:cTn id="19" presetID="56" presetClass="path" presetSubtype="0" repeatCount="indefinite" accel="50000" decel="50000" autoRev="1" fill="hold" grpId="0" nodeType="withEffect">
                                  <p:stCondLst>
                                    <p:cond delay="1200"/>
                                  </p:stCondLst>
                                  <p:childTnLst>
                                    <p:animMotion origin="layout" path="M 1.04167E-6 -1.85185E-6 L 0.04245 -0.09352 " pathEditMode="relative" rAng="0" ptsTypes="AA">
                                      <p:cBhvr>
                                        <p:cTn id="20" dur="3000" fill="hold"/>
                                        <p:tgtEl>
                                          <p:spTgt spid="29"/>
                                        </p:tgtEl>
                                        <p:attrNameLst>
                                          <p:attrName>ppt_x</p:attrName>
                                          <p:attrName>ppt_y</p:attrName>
                                        </p:attrNameLst>
                                      </p:cBhvr>
                                      <p:rCtr x="2122" y="-467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6" grpId="0" animBg="1"/>
      <p:bldP spid="27" grpId="0" animBg="1"/>
      <p:bldP spid="28" grpId="0" animBg="1"/>
      <p:bldP spid="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6BE918B-EA92-1948-9A36-85366B98481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CF6B2B7C-89ED-F540-A64D-0D5E18A71354}"/>
              </a:ext>
            </a:extLst>
          </p:cNvPr>
          <p:cNvSpPr/>
          <p:nvPr/>
        </p:nvSpPr>
        <p:spPr>
          <a:xfrm>
            <a:off x="-1450258" y="-4117255"/>
            <a:ext cx="15092516" cy="15092510"/>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sp useBgFill="1">
        <p:nvSpPr>
          <p:cNvPr id="21" name="Rounded Rectangle 20">
            <a:extLst>
              <a:ext uri="{FF2B5EF4-FFF2-40B4-BE49-F238E27FC236}">
                <a16:creationId xmlns:a16="http://schemas.microsoft.com/office/drawing/2014/main" id="{D6787DAF-363B-FF49-8B5C-94BB07360B4E}"/>
              </a:ext>
            </a:extLst>
          </p:cNvPr>
          <p:cNvSpPr/>
          <p:nvPr/>
        </p:nvSpPr>
        <p:spPr>
          <a:xfrm rot="2314562">
            <a:off x="659038" y="585386"/>
            <a:ext cx="642321" cy="394395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2" name="Rounded Rectangle 21">
            <a:extLst>
              <a:ext uri="{FF2B5EF4-FFF2-40B4-BE49-F238E27FC236}">
                <a16:creationId xmlns:a16="http://schemas.microsoft.com/office/drawing/2014/main" id="{A550FAD0-EC64-B541-9FEF-F3F576427C79}"/>
              </a:ext>
            </a:extLst>
          </p:cNvPr>
          <p:cNvSpPr/>
          <p:nvPr/>
        </p:nvSpPr>
        <p:spPr>
          <a:xfrm rot="2314562">
            <a:off x="616464" y="2050327"/>
            <a:ext cx="642321" cy="4080509"/>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3" name="Rounded Rectangle 22">
            <a:extLst>
              <a:ext uri="{FF2B5EF4-FFF2-40B4-BE49-F238E27FC236}">
                <a16:creationId xmlns:a16="http://schemas.microsoft.com/office/drawing/2014/main" id="{95ACA153-32CF-B343-BD0F-8295EFA0D82C}"/>
              </a:ext>
            </a:extLst>
          </p:cNvPr>
          <p:cNvSpPr/>
          <p:nvPr/>
        </p:nvSpPr>
        <p:spPr>
          <a:xfrm rot="2314562">
            <a:off x="290627" y="3629279"/>
            <a:ext cx="642321" cy="4513190"/>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4" name="Rounded Rectangle 23">
            <a:extLst>
              <a:ext uri="{FF2B5EF4-FFF2-40B4-BE49-F238E27FC236}">
                <a16:creationId xmlns:a16="http://schemas.microsoft.com/office/drawing/2014/main" id="{4A087067-6FBB-1745-A5D4-628D980A11A2}"/>
              </a:ext>
            </a:extLst>
          </p:cNvPr>
          <p:cNvSpPr/>
          <p:nvPr/>
        </p:nvSpPr>
        <p:spPr>
          <a:xfrm rot="2314562">
            <a:off x="566511" y="4863772"/>
            <a:ext cx="642321" cy="401989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5" name="Rectangle 4">
            <a:extLst>
              <a:ext uri="{FF2B5EF4-FFF2-40B4-BE49-F238E27FC236}">
                <a16:creationId xmlns:a16="http://schemas.microsoft.com/office/drawing/2014/main" id="{67ABF447-6E17-1A45-AD94-46DCD25C1D16}"/>
              </a:ext>
            </a:extLst>
          </p:cNvPr>
          <p:cNvSpPr/>
          <p:nvPr/>
        </p:nvSpPr>
        <p:spPr>
          <a:xfrm>
            <a:off x="3081455" y="3481925"/>
            <a:ext cx="6183732" cy="646331"/>
          </a:xfrm>
          <a:prstGeom prst="rect">
            <a:avLst/>
          </a:prstGeom>
        </p:spPr>
        <p:txBody>
          <a:bodyPr wrap="square">
            <a:spAutoFit/>
          </a:bodyPr>
          <a:lstStyle/>
          <a:p>
            <a:pPr algn="just"/>
            <a:r>
              <a:rPr lang="en-GB" b="1" spc="300" dirty="0">
                <a:solidFill>
                  <a:schemeClr val="bg1"/>
                </a:solidFill>
                <a:latin typeface="Raleway" panose="020B0503030101060003" pitchFamily="34" charset="77"/>
              </a:rPr>
              <a:t>09:00-09:30 Welcome, greetings and introductions</a:t>
            </a:r>
            <a:r>
              <a:rPr lang="sr-Latn-RS" b="1" spc="300" dirty="0">
                <a:solidFill>
                  <a:schemeClr val="bg1"/>
                </a:solidFill>
                <a:latin typeface="Raleway" panose="020B0503030101060003" pitchFamily="34" charset="77"/>
              </a:rPr>
              <a:t> </a:t>
            </a:r>
            <a:r>
              <a:rPr lang="en-GB" b="1" spc="300" dirty="0">
                <a:solidFill>
                  <a:schemeClr val="bg1"/>
                </a:solidFill>
                <a:latin typeface="Raleway" panose="020B0503030101060003" pitchFamily="34" charset="77"/>
              </a:rPr>
              <a:t>(meeting each</a:t>
            </a:r>
            <a:r>
              <a:rPr lang="sr-Latn-RS" b="1" spc="300" dirty="0">
                <a:solidFill>
                  <a:schemeClr val="bg1"/>
                </a:solidFill>
                <a:latin typeface="Raleway" panose="020B0503030101060003" pitchFamily="34" charset="77"/>
              </a:rPr>
              <a:t> </a:t>
            </a:r>
            <a:r>
              <a:rPr lang="en-GB" b="1" spc="300" dirty="0">
                <a:solidFill>
                  <a:schemeClr val="bg1"/>
                </a:solidFill>
                <a:latin typeface="Raleway" panose="020B0503030101060003" pitchFamily="34" charset="77"/>
              </a:rPr>
              <a:t>other)</a:t>
            </a:r>
            <a:endParaRPr lang="sr-Latn-RS" b="1" spc="300" dirty="0">
              <a:solidFill>
                <a:schemeClr val="bg1"/>
              </a:solidFill>
              <a:latin typeface="Raleway" panose="020B0503030101060003" pitchFamily="34" charset="77"/>
            </a:endParaRPr>
          </a:p>
        </p:txBody>
      </p:sp>
      <p:sp>
        <p:nvSpPr>
          <p:cNvPr id="11" name="Rectangle 10">
            <a:extLst>
              <a:ext uri="{FF2B5EF4-FFF2-40B4-BE49-F238E27FC236}">
                <a16:creationId xmlns:a16="http://schemas.microsoft.com/office/drawing/2014/main" id="{F1ABBEE1-A4F3-6746-AE3A-4B6E12CE6CA3}"/>
              </a:ext>
            </a:extLst>
          </p:cNvPr>
          <p:cNvSpPr/>
          <p:nvPr/>
        </p:nvSpPr>
        <p:spPr>
          <a:xfrm>
            <a:off x="4589821" y="1834088"/>
            <a:ext cx="3012364" cy="1446550"/>
          </a:xfrm>
          <a:prstGeom prst="rect">
            <a:avLst/>
          </a:prstGeom>
        </p:spPr>
        <p:txBody>
          <a:bodyPr wrap="none">
            <a:spAutoFit/>
          </a:bodyPr>
          <a:lstStyle/>
          <a:p>
            <a:pPr algn="ctr"/>
            <a:r>
              <a:rPr lang="sr-Latn-RS"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rPr>
              <a:t>DAY I</a:t>
            </a:r>
            <a:endParaRPr lang="en-LT"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endParaRPr>
          </a:p>
        </p:txBody>
      </p:sp>
      <p:pic>
        <p:nvPicPr>
          <p:cNvPr id="25" name="Graphic 24" descr="Lights On with solid fill">
            <a:extLst>
              <a:ext uri="{FF2B5EF4-FFF2-40B4-BE49-F238E27FC236}">
                <a16:creationId xmlns:a16="http://schemas.microsoft.com/office/drawing/2014/main" id="{C9A4FAB4-1D30-504F-AC22-18FA700E0E5D}"/>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244790" y="157975"/>
            <a:ext cx="1702420" cy="1702420"/>
          </a:xfrm>
          <a:prstGeom prst="rect">
            <a:avLst/>
          </a:prstGeom>
          <a:effectLst>
            <a:outerShdw blurRad="177800" sx="102000" sy="102000" algn="ctr" rotWithShape="0">
              <a:prstClr val="black">
                <a:alpha val="40000"/>
              </a:prstClr>
            </a:outerShdw>
          </a:effectLst>
        </p:spPr>
      </p:pic>
      <p:sp useBgFill="1">
        <p:nvSpPr>
          <p:cNvPr id="26" name="Rounded Rectangle 25">
            <a:extLst>
              <a:ext uri="{FF2B5EF4-FFF2-40B4-BE49-F238E27FC236}">
                <a16:creationId xmlns:a16="http://schemas.microsoft.com/office/drawing/2014/main" id="{79CF8A2E-6CD9-C246-88DB-41410F96B594}"/>
              </a:ext>
            </a:extLst>
          </p:cNvPr>
          <p:cNvSpPr/>
          <p:nvPr/>
        </p:nvSpPr>
        <p:spPr>
          <a:xfrm rot="2314562">
            <a:off x="10949808" y="106152"/>
            <a:ext cx="642321" cy="394395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7" name="Rounded Rectangle 26">
            <a:extLst>
              <a:ext uri="{FF2B5EF4-FFF2-40B4-BE49-F238E27FC236}">
                <a16:creationId xmlns:a16="http://schemas.microsoft.com/office/drawing/2014/main" id="{8BF71943-E162-8646-B793-F730AF1116CA}"/>
              </a:ext>
            </a:extLst>
          </p:cNvPr>
          <p:cNvSpPr/>
          <p:nvPr/>
        </p:nvSpPr>
        <p:spPr>
          <a:xfrm rot="2314562">
            <a:off x="11250289" y="1253140"/>
            <a:ext cx="642321" cy="4080509"/>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8" name="Rounded Rectangle 27">
            <a:extLst>
              <a:ext uri="{FF2B5EF4-FFF2-40B4-BE49-F238E27FC236}">
                <a16:creationId xmlns:a16="http://schemas.microsoft.com/office/drawing/2014/main" id="{FC8B7B47-AD94-0B42-BF9A-FB712535E5D0}"/>
              </a:ext>
            </a:extLst>
          </p:cNvPr>
          <p:cNvSpPr/>
          <p:nvPr/>
        </p:nvSpPr>
        <p:spPr>
          <a:xfrm rot="2314562">
            <a:off x="11662914" y="2299578"/>
            <a:ext cx="642321" cy="4513190"/>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9" name="Rounded Rectangle 28">
            <a:extLst>
              <a:ext uri="{FF2B5EF4-FFF2-40B4-BE49-F238E27FC236}">
                <a16:creationId xmlns:a16="http://schemas.microsoft.com/office/drawing/2014/main" id="{14E00701-098F-CD4F-A308-C7B7ECDFF684}"/>
              </a:ext>
            </a:extLst>
          </p:cNvPr>
          <p:cNvSpPr/>
          <p:nvPr/>
        </p:nvSpPr>
        <p:spPr>
          <a:xfrm rot="2314562">
            <a:off x="12281621" y="3660073"/>
            <a:ext cx="642321" cy="401989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Tree>
    <p:extLst>
      <p:ext uri="{BB962C8B-B14F-4D97-AF65-F5344CB8AC3E}">
        <p14:creationId xmlns:p14="http://schemas.microsoft.com/office/powerpoint/2010/main" val="924210870"/>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path" presetSubtype="0" repeatCount="indefinite" accel="50000" decel="50000" autoRev="1" fill="hold" grpId="0" nodeType="withEffect">
                                  <p:stCondLst>
                                    <p:cond delay="0"/>
                                  </p:stCondLst>
                                  <p:childTnLst>
                                    <p:animMotion origin="layout" path="M -2.29167E-6 -3.33333E-6 L 0.04245 -0.09352 " pathEditMode="relative" rAng="0" ptsTypes="AA">
                                      <p:cBhvr>
                                        <p:cTn id="6" dur="3000" fill="hold"/>
                                        <p:tgtEl>
                                          <p:spTgt spid="21"/>
                                        </p:tgtEl>
                                        <p:attrNameLst>
                                          <p:attrName>ppt_x</p:attrName>
                                          <p:attrName>ppt_y</p:attrName>
                                        </p:attrNameLst>
                                      </p:cBhvr>
                                      <p:rCtr x="2122" y="-4676"/>
                                    </p:animMotion>
                                  </p:childTnLst>
                                </p:cTn>
                              </p:par>
                              <p:par>
                                <p:cTn id="7" presetID="56" presetClass="path" presetSubtype="0" repeatCount="indefinite" accel="50000" decel="50000" autoRev="1" fill="hold" grpId="0" nodeType="withEffect">
                                  <p:stCondLst>
                                    <p:cond delay="400"/>
                                  </p:stCondLst>
                                  <p:childTnLst>
                                    <p:animMotion origin="layout" path="M 2.5E-6 -3.7037E-7 L 0.04245 -0.09352 " pathEditMode="relative" rAng="0" ptsTypes="AA">
                                      <p:cBhvr>
                                        <p:cTn id="8" dur="3000" fill="hold"/>
                                        <p:tgtEl>
                                          <p:spTgt spid="22"/>
                                        </p:tgtEl>
                                        <p:attrNameLst>
                                          <p:attrName>ppt_x</p:attrName>
                                          <p:attrName>ppt_y</p:attrName>
                                        </p:attrNameLst>
                                      </p:cBhvr>
                                      <p:rCtr x="2122" y="-4676"/>
                                    </p:animMotion>
                                  </p:childTnLst>
                                </p:cTn>
                              </p:par>
                              <p:par>
                                <p:cTn id="9" presetID="56" presetClass="path" presetSubtype="0" repeatCount="indefinite" accel="50000" decel="50000" autoRev="1" fill="hold" grpId="0" nodeType="withEffect">
                                  <p:stCondLst>
                                    <p:cond delay="800"/>
                                  </p:stCondLst>
                                  <p:childTnLst>
                                    <p:animMotion origin="layout" path="M -1.04167E-6 3.33333E-6 L 0.04245 -0.09352 " pathEditMode="relative" rAng="0" ptsTypes="AA">
                                      <p:cBhvr>
                                        <p:cTn id="10" dur="3000" fill="hold"/>
                                        <p:tgtEl>
                                          <p:spTgt spid="23"/>
                                        </p:tgtEl>
                                        <p:attrNameLst>
                                          <p:attrName>ppt_x</p:attrName>
                                          <p:attrName>ppt_y</p:attrName>
                                        </p:attrNameLst>
                                      </p:cBhvr>
                                      <p:rCtr x="2122" y="-4676"/>
                                    </p:animMotion>
                                  </p:childTnLst>
                                </p:cTn>
                              </p:par>
                              <p:par>
                                <p:cTn id="11" presetID="56" presetClass="path" presetSubtype="0" repeatCount="indefinite" accel="50000" decel="50000" autoRev="1" fill="hold" grpId="0" nodeType="withEffect">
                                  <p:stCondLst>
                                    <p:cond delay="1200"/>
                                  </p:stCondLst>
                                  <p:childTnLst>
                                    <p:animMotion origin="layout" path="M 1.04167E-6 -1.85185E-6 L 0.04245 -0.09352 " pathEditMode="relative" rAng="0" ptsTypes="AA">
                                      <p:cBhvr>
                                        <p:cTn id="12" dur="3000" fill="hold"/>
                                        <p:tgtEl>
                                          <p:spTgt spid="24"/>
                                        </p:tgtEl>
                                        <p:attrNameLst>
                                          <p:attrName>ppt_x</p:attrName>
                                          <p:attrName>ppt_y</p:attrName>
                                        </p:attrNameLst>
                                      </p:cBhvr>
                                      <p:rCtr x="2122" y="-4676"/>
                                    </p:animMotion>
                                  </p:childTnLst>
                                </p:cTn>
                              </p:par>
                              <p:par>
                                <p:cTn id="13" presetID="56" presetClass="path" presetSubtype="0" repeatCount="indefinite" accel="50000" decel="50000" autoRev="1" fill="hold" grpId="0" nodeType="withEffect">
                                  <p:stCondLst>
                                    <p:cond delay="0"/>
                                  </p:stCondLst>
                                  <p:childTnLst>
                                    <p:animMotion origin="layout" path="M -2.29167E-6 -3.33333E-6 L 0.04245 -0.09352 " pathEditMode="relative" rAng="0" ptsTypes="AA">
                                      <p:cBhvr>
                                        <p:cTn id="14" dur="3000" fill="hold"/>
                                        <p:tgtEl>
                                          <p:spTgt spid="26"/>
                                        </p:tgtEl>
                                        <p:attrNameLst>
                                          <p:attrName>ppt_x</p:attrName>
                                          <p:attrName>ppt_y</p:attrName>
                                        </p:attrNameLst>
                                      </p:cBhvr>
                                      <p:rCtr x="2122" y="-4676"/>
                                    </p:animMotion>
                                  </p:childTnLst>
                                </p:cTn>
                              </p:par>
                              <p:par>
                                <p:cTn id="15" presetID="56" presetClass="path" presetSubtype="0" repeatCount="indefinite" accel="50000" decel="50000" autoRev="1" fill="hold" grpId="0" nodeType="withEffect">
                                  <p:stCondLst>
                                    <p:cond delay="400"/>
                                  </p:stCondLst>
                                  <p:childTnLst>
                                    <p:animMotion origin="layout" path="M 2.5E-6 -3.7037E-7 L 0.04245 -0.09352 " pathEditMode="relative" rAng="0" ptsTypes="AA">
                                      <p:cBhvr>
                                        <p:cTn id="16" dur="3000" fill="hold"/>
                                        <p:tgtEl>
                                          <p:spTgt spid="27"/>
                                        </p:tgtEl>
                                        <p:attrNameLst>
                                          <p:attrName>ppt_x</p:attrName>
                                          <p:attrName>ppt_y</p:attrName>
                                        </p:attrNameLst>
                                      </p:cBhvr>
                                      <p:rCtr x="2122" y="-4676"/>
                                    </p:animMotion>
                                  </p:childTnLst>
                                </p:cTn>
                              </p:par>
                              <p:par>
                                <p:cTn id="17" presetID="56" presetClass="path" presetSubtype="0" repeatCount="indefinite" accel="50000" decel="50000" autoRev="1" fill="hold" grpId="0" nodeType="withEffect">
                                  <p:stCondLst>
                                    <p:cond delay="800"/>
                                  </p:stCondLst>
                                  <p:childTnLst>
                                    <p:animMotion origin="layout" path="M -1.04167E-6 3.33333E-6 L 0.04245 -0.09352 " pathEditMode="relative" rAng="0" ptsTypes="AA">
                                      <p:cBhvr>
                                        <p:cTn id="18" dur="3000" fill="hold"/>
                                        <p:tgtEl>
                                          <p:spTgt spid="28"/>
                                        </p:tgtEl>
                                        <p:attrNameLst>
                                          <p:attrName>ppt_x</p:attrName>
                                          <p:attrName>ppt_y</p:attrName>
                                        </p:attrNameLst>
                                      </p:cBhvr>
                                      <p:rCtr x="2122" y="-4676"/>
                                    </p:animMotion>
                                  </p:childTnLst>
                                </p:cTn>
                              </p:par>
                              <p:par>
                                <p:cTn id="19" presetID="56" presetClass="path" presetSubtype="0" repeatCount="indefinite" accel="50000" decel="50000" autoRev="1" fill="hold" grpId="0" nodeType="withEffect">
                                  <p:stCondLst>
                                    <p:cond delay="1200"/>
                                  </p:stCondLst>
                                  <p:childTnLst>
                                    <p:animMotion origin="layout" path="M 1.04167E-6 -1.85185E-6 L 0.04245 -0.09352 " pathEditMode="relative" rAng="0" ptsTypes="AA">
                                      <p:cBhvr>
                                        <p:cTn id="20" dur="3000" fill="hold"/>
                                        <p:tgtEl>
                                          <p:spTgt spid="29"/>
                                        </p:tgtEl>
                                        <p:attrNameLst>
                                          <p:attrName>ppt_x</p:attrName>
                                          <p:attrName>ppt_y</p:attrName>
                                        </p:attrNameLst>
                                      </p:cBhvr>
                                      <p:rCtr x="2122" y="-467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6" grpId="0" animBg="1"/>
      <p:bldP spid="27" grpId="0" animBg="1"/>
      <p:bldP spid="28" grpId="0" animBg="1"/>
      <p:bldP spid="2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6BE918B-EA92-1948-9A36-85366B98481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CF6B2B7C-89ED-F540-A64D-0D5E18A71354}"/>
              </a:ext>
            </a:extLst>
          </p:cNvPr>
          <p:cNvSpPr/>
          <p:nvPr/>
        </p:nvSpPr>
        <p:spPr>
          <a:xfrm>
            <a:off x="-1450258" y="-4117255"/>
            <a:ext cx="15092516" cy="15092510"/>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sp useBgFill="1">
        <p:nvSpPr>
          <p:cNvPr id="21" name="Rounded Rectangle 20">
            <a:extLst>
              <a:ext uri="{FF2B5EF4-FFF2-40B4-BE49-F238E27FC236}">
                <a16:creationId xmlns:a16="http://schemas.microsoft.com/office/drawing/2014/main" id="{D6787DAF-363B-FF49-8B5C-94BB07360B4E}"/>
              </a:ext>
            </a:extLst>
          </p:cNvPr>
          <p:cNvSpPr/>
          <p:nvPr/>
        </p:nvSpPr>
        <p:spPr>
          <a:xfrm rot="2314562">
            <a:off x="-24064" y="197376"/>
            <a:ext cx="642321" cy="394395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2" name="Rounded Rectangle 21">
            <a:extLst>
              <a:ext uri="{FF2B5EF4-FFF2-40B4-BE49-F238E27FC236}">
                <a16:creationId xmlns:a16="http://schemas.microsoft.com/office/drawing/2014/main" id="{A550FAD0-EC64-B541-9FEF-F3F576427C79}"/>
              </a:ext>
            </a:extLst>
          </p:cNvPr>
          <p:cNvSpPr/>
          <p:nvPr/>
        </p:nvSpPr>
        <p:spPr>
          <a:xfrm rot="2314562">
            <a:off x="144313" y="1797854"/>
            <a:ext cx="642321" cy="4080509"/>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3" name="Rounded Rectangle 22">
            <a:extLst>
              <a:ext uri="{FF2B5EF4-FFF2-40B4-BE49-F238E27FC236}">
                <a16:creationId xmlns:a16="http://schemas.microsoft.com/office/drawing/2014/main" id="{95ACA153-32CF-B343-BD0F-8295EFA0D82C}"/>
              </a:ext>
            </a:extLst>
          </p:cNvPr>
          <p:cNvSpPr/>
          <p:nvPr/>
        </p:nvSpPr>
        <p:spPr>
          <a:xfrm rot="2314562">
            <a:off x="-75376" y="3444751"/>
            <a:ext cx="642321" cy="4513190"/>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4" name="Rounded Rectangle 23">
            <a:extLst>
              <a:ext uri="{FF2B5EF4-FFF2-40B4-BE49-F238E27FC236}">
                <a16:creationId xmlns:a16="http://schemas.microsoft.com/office/drawing/2014/main" id="{4A087067-6FBB-1745-A5D4-628D980A11A2}"/>
              </a:ext>
            </a:extLst>
          </p:cNvPr>
          <p:cNvSpPr/>
          <p:nvPr/>
        </p:nvSpPr>
        <p:spPr>
          <a:xfrm rot="2314562">
            <a:off x="248002" y="5104310"/>
            <a:ext cx="642321" cy="401989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11" name="Rectangle 10">
            <a:extLst>
              <a:ext uri="{FF2B5EF4-FFF2-40B4-BE49-F238E27FC236}">
                <a16:creationId xmlns:a16="http://schemas.microsoft.com/office/drawing/2014/main" id="{F1ABBEE1-A4F3-6746-AE3A-4B6E12CE6CA3}"/>
              </a:ext>
            </a:extLst>
          </p:cNvPr>
          <p:cNvSpPr/>
          <p:nvPr/>
        </p:nvSpPr>
        <p:spPr>
          <a:xfrm>
            <a:off x="4589821" y="1834088"/>
            <a:ext cx="3012364" cy="1446550"/>
          </a:xfrm>
          <a:prstGeom prst="rect">
            <a:avLst/>
          </a:prstGeom>
        </p:spPr>
        <p:txBody>
          <a:bodyPr wrap="none">
            <a:spAutoFit/>
          </a:bodyPr>
          <a:lstStyle/>
          <a:p>
            <a:pPr algn="ctr"/>
            <a:r>
              <a:rPr lang="sr-Latn-RS"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rPr>
              <a:t>DAY I</a:t>
            </a:r>
            <a:endParaRPr lang="en-LT"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endParaRPr>
          </a:p>
        </p:txBody>
      </p:sp>
      <p:pic>
        <p:nvPicPr>
          <p:cNvPr id="25" name="Graphic 24" descr="Lights On with solid fill">
            <a:extLst>
              <a:ext uri="{FF2B5EF4-FFF2-40B4-BE49-F238E27FC236}">
                <a16:creationId xmlns:a16="http://schemas.microsoft.com/office/drawing/2014/main" id="{C9A4FAB4-1D30-504F-AC22-18FA700E0E5D}"/>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244790" y="157975"/>
            <a:ext cx="1702420" cy="1702420"/>
          </a:xfrm>
          <a:prstGeom prst="rect">
            <a:avLst/>
          </a:prstGeom>
          <a:effectLst>
            <a:outerShdw blurRad="177800" sx="102000" sy="102000" algn="ctr" rotWithShape="0">
              <a:prstClr val="black">
                <a:alpha val="40000"/>
              </a:prstClr>
            </a:outerShdw>
          </a:effectLst>
        </p:spPr>
      </p:pic>
      <p:sp useBgFill="1">
        <p:nvSpPr>
          <p:cNvPr id="26" name="Rounded Rectangle 25">
            <a:extLst>
              <a:ext uri="{FF2B5EF4-FFF2-40B4-BE49-F238E27FC236}">
                <a16:creationId xmlns:a16="http://schemas.microsoft.com/office/drawing/2014/main" id="{79CF8A2E-6CD9-C246-88DB-41410F96B594}"/>
              </a:ext>
            </a:extLst>
          </p:cNvPr>
          <p:cNvSpPr/>
          <p:nvPr/>
        </p:nvSpPr>
        <p:spPr>
          <a:xfrm rot="2314562">
            <a:off x="11325353" y="-273590"/>
            <a:ext cx="642321" cy="394395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7" name="Rounded Rectangle 26">
            <a:extLst>
              <a:ext uri="{FF2B5EF4-FFF2-40B4-BE49-F238E27FC236}">
                <a16:creationId xmlns:a16="http://schemas.microsoft.com/office/drawing/2014/main" id="{8BF71943-E162-8646-B793-F730AF1116CA}"/>
              </a:ext>
            </a:extLst>
          </p:cNvPr>
          <p:cNvSpPr/>
          <p:nvPr/>
        </p:nvSpPr>
        <p:spPr>
          <a:xfrm rot="2314562">
            <a:off x="12008022" y="962194"/>
            <a:ext cx="642321" cy="4080509"/>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8" name="Rounded Rectangle 27">
            <a:extLst>
              <a:ext uri="{FF2B5EF4-FFF2-40B4-BE49-F238E27FC236}">
                <a16:creationId xmlns:a16="http://schemas.microsoft.com/office/drawing/2014/main" id="{FC8B7B47-AD94-0B42-BF9A-FB712535E5D0}"/>
              </a:ext>
            </a:extLst>
          </p:cNvPr>
          <p:cNvSpPr/>
          <p:nvPr/>
        </p:nvSpPr>
        <p:spPr>
          <a:xfrm rot="2314562">
            <a:off x="12142921" y="2188253"/>
            <a:ext cx="642321" cy="4513190"/>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9" name="Rounded Rectangle 28">
            <a:extLst>
              <a:ext uri="{FF2B5EF4-FFF2-40B4-BE49-F238E27FC236}">
                <a16:creationId xmlns:a16="http://schemas.microsoft.com/office/drawing/2014/main" id="{14E00701-098F-CD4F-A308-C7B7ECDFF684}"/>
              </a:ext>
            </a:extLst>
          </p:cNvPr>
          <p:cNvSpPr/>
          <p:nvPr/>
        </p:nvSpPr>
        <p:spPr>
          <a:xfrm rot="2314562">
            <a:off x="12142921" y="3882218"/>
            <a:ext cx="642321" cy="401989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3" name="Rectangle 2">
            <a:extLst>
              <a:ext uri="{FF2B5EF4-FFF2-40B4-BE49-F238E27FC236}">
                <a16:creationId xmlns:a16="http://schemas.microsoft.com/office/drawing/2014/main" id="{2F65AF62-ACCE-EEFD-333E-A7A07D387CD2}"/>
              </a:ext>
            </a:extLst>
          </p:cNvPr>
          <p:cNvSpPr/>
          <p:nvPr/>
        </p:nvSpPr>
        <p:spPr>
          <a:xfrm>
            <a:off x="3081455" y="3481925"/>
            <a:ext cx="6183732" cy="1200329"/>
          </a:xfrm>
          <a:prstGeom prst="rect">
            <a:avLst/>
          </a:prstGeom>
        </p:spPr>
        <p:txBody>
          <a:bodyPr wrap="square">
            <a:spAutoFit/>
          </a:bodyPr>
          <a:lstStyle/>
          <a:p>
            <a:pPr algn="just"/>
            <a:endParaRPr lang="sr-Latn-RS" sz="1200" b="1" spc="300" dirty="0">
              <a:solidFill>
                <a:schemeClr val="bg1"/>
              </a:solidFill>
              <a:latin typeface="Raleway" panose="020B0503030101060003" pitchFamily="34" charset="77"/>
            </a:endParaRPr>
          </a:p>
          <a:p>
            <a:pPr algn="just"/>
            <a:endParaRPr lang="en-GB" sz="1200" b="1" spc="300" dirty="0">
              <a:solidFill>
                <a:schemeClr val="bg1"/>
              </a:solidFill>
              <a:latin typeface="Raleway" panose="020B0503030101060003" pitchFamily="34" charset="77"/>
            </a:endParaRPr>
          </a:p>
          <a:p>
            <a:pPr algn="just"/>
            <a:r>
              <a:rPr lang="en-GB" b="1" spc="300" dirty="0">
                <a:solidFill>
                  <a:schemeClr val="bg1"/>
                </a:solidFill>
                <a:latin typeface="Raleway" panose="020B0503030101060003" pitchFamily="34" charset="77"/>
              </a:rPr>
              <a:t>09:30-10:00 Analysis of research with students, what do the</a:t>
            </a:r>
            <a:r>
              <a:rPr lang="sr-Latn-RS" b="1" spc="300" dirty="0">
                <a:solidFill>
                  <a:schemeClr val="bg1"/>
                </a:solidFill>
                <a:latin typeface="Raleway" panose="020B0503030101060003" pitchFamily="34" charset="77"/>
              </a:rPr>
              <a:t> </a:t>
            </a:r>
            <a:r>
              <a:rPr lang="en-GB" b="1" spc="300" dirty="0">
                <a:solidFill>
                  <a:schemeClr val="bg1"/>
                </a:solidFill>
                <a:latin typeface="Raleway" panose="020B0503030101060003" pitchFamily="34" charset="77"/>
              </a:rPr>
              <a:t>results indicate?</a:t>
            </a:r>
            <a:endParaRPr lang="sr-Latn-RS" b="1" spc="300" dirty="0">
              <a:solidFill>
                <a:schemeClr val="bg1"/>
              </a:solidFill>
              <a:latin typeface="Raleway" panose="020B0503030101060003" pitchFamily="34" charset="77"/>
            </a:endParaRPr>
          </a:p>
          <a:p>
            <a:pPr algn="just"/>
            <a:endParaRPr lang="en-GB" sz="1200" b="1" spc="300" dirty="0">
              <a:solidFill>
                <a:schemeClr val="bg1"/>
              </a:solidFill>
              <a:latin typeface="Raleway" panose="020B0503030101060003" pitchFamily="34" charset="77"/>
            </a:endParaRPr>
          </a:p>
        </p:txBody>
      </p:sp>
    </p:spTree>
    <p:extLst>
      <p:ext uri="{BB962C8B-B14F-4D97-AF65-F5344CB8AC3E}">
        <p14:creationId xmlns:p14="http://schemas.microsoft.com/office/powerpoint/2010/main" val="2215358263"/>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path" presetSubtype="0" repeatCount="indefinite" accel="50000" decel="50000" autoRev="1" fill="hold" grpId="0" nodeType="withEffect">
                                  <p:stCondLst>
                                    <p:cond delay="0"/>
                                  </p:stCondLst>
                                  <p:childTnLst>
                                    <p:animMotion origin="layout" path="M -2.29167E-6 -3.33333E-6 L 0.04245 -0.09352 " pathEditMode="relative" rAng="0" ptsTypes="AA">
                                      <p:cBhvr>
                                        <p:cTn id="6" dur="3000" fill="hold"/>
                                        <p:tgtEl>
                                          <p:spTgt spid="21"/>
                                        </p:tgtEl>
                                        <p:attrNameLst>
                                          <p:attrName>ppt_x</p:attrName>
                                          <p:attrName>ppt_y</p:attrName>
                                        </p:attrNameLst>
                                      </p:cBhvr>
                                      <p:rCtr x="2122" y="-4676"/>
                                    </p:animMotion>
                                  </p:childTnLst>
                                </p:cTn>
                              </p:par>
                              <p:par>
                                <p:cTn id="7" presetID="56" presetClass="path" presetSubtype="0" repeatCount="indefinite" accel="50000" decel="50000" autoRev="1" fill="hold" grpId="0" nodeType="withEffect">
                                  <p:stCondLst>
                                    <p:cond delay="400"/>
                                  </p:stCondLst>
                                  <p:childTnLst>
                                    <p:animMotion origin="layout" path="M 2.5E-6 -3.7037E-7 L 0.04245 -0.09352 " pathEditMode="relative" rAng="0" ptsTypes="AA">
                                      <p:cBhvr>
                                        <p:cTn id="8" dur="3000" fill="hold"/>
                                        <p:tgtEl>
                                          <p:spTgt spid="22"/>
                                        </p:tgtEl>
                                        <p:attrNameLst>
                                          <p:attrName>ppt_x</p:attrName>
                                          <p:attrName>ppt_y</p:attrName>
                                        </p:attrNameLst>
                                      </p:cBhvr>
                                      <p:rCtr x="2122" y="-4676"/>
                                    </p:animMotion>
                                  </p:childTnLst>
                                </p:cTn>
                              </p:par>
                              <p:par>
                                <p:cTn id="9" presetID="56" presetClass="path" presetSubtype="0" repeatCount="indefinite" accel="50000" decel="50000" autoRev="1" fill="hold" grpId="0" nodeType="withEffect">
                                  <p:stCondLst>
                                    <p:cond delay="800"/>
                                  </p:stCondLst>
                                  <p:childTnLst>
                                    <p:animMotion origin="layout" path="M -1.04167E-6 3.33333E-6 L 0.04245 -0.09352 " pathEditMode="relative" rAng="0" ptsTypes="AA">
                                      <p:cBhvr>
                                        <p:cTn id="10" dur="3000" fill="hold"/>
                                        <p:tgtEl>
                                          <p:spTgt spid="23"/>
                                        </p:tgtEl>
                                        <p:attrNameLst>
                                          <p:attrName>ppt_x</p:attrName>
                                          <p:attrName>ppt_y</p:attrName>
                                        </p:attrNameLst>
                                      </p:cBhvr>
                                      <p:rCtr x="2122" y="-4676"/>
                                    </p:animMotion>
                                  </p:childTnLst>
                                </p:cTn>
                              </p:par>
                              <p:par>
                                <p:cTn id="11" presetID="56" presetClass="path" presetSubtype="0" repeatCount="indefinite" accel="50000" decel="50000" autoRev="1" fill="hold" grpId="0" nodeType="withEffect">
                                  <p:stCondLst>
                                    <p:cond delay="1200"/>
                                  </p:stCondLst>
                                  <p:childTnLst>
                                    <p:animMotion origin="layout" path="M 1.04167E-6 -1.85185E-6 L 0.04245 -0.09352 " pathEditMode="relative" rAng="0" ptsTypes="AA">
                                      <p:cBhvr>
                                        <p:cTn id="12" dur="3000" fill="hold"/>
                                        <p:tgtEl>
                                          <p:spTgt spid="24"/>
                                        </p:tgtEl>
                                        <p:attrNameLst>
                                          <p:attrName>ppt_x</p:attrName>
                                          <p:attrName>ppt_y</p:attrName>
                                        </p:attrNameLst>
                                      </p:cBhvr>
                                      <p:rCtr x="2122" y="-4676"/>
                                    </p:animMotion>
                                  </p:childTnLst>
                                </p:cTn>
                              </p:par>
                              <p:par>
                                <p:cTn id="13" presetID="56" presetClass="path" presetSubtype="0" repeatCount="indefinite" accel="50000" decel="50000" autoRev="1" fill="hold" grpId="0" nodeType="withEffect">
                                  <p:stCondLst>
                                    <p:cond delay="0"/>
                                  </p:stCondLst>
                                  <p:childTnLst>
                                    <p:animMotion origin="layout" path="M -2.29167E-6 -3.33333E-6 L 0.04245 -0.09352 " pathEditMode="relative" rAng="0" ptsTypes="AA">
                                      <p:cBhvr>
                                        <p:cTn id="14" dur="3000" fill="hold"/>
                                        <p:tgtEl>
                                          <p:spTgt spid="26"/>
                                        </p:tgtEl>
                                        <p:attrNameLst>
                                          <p:attrName>ppt_x</p:attrName>
                                          <p:attrName>ppt_y</p:attrName>
                                        </p:attrNameLst>
                                      </p:cBhvr>
                                      <p:rCtr x="2122" y="-4676"/>
                                    </p:animMotion>
                                  </p:childTnLst>
                                </p:cTn>
                              </p:par>
                              <p:par>
                                <p:cTn id="15" presetID="56" presetClass="path" presetSubtype="0" repeatCount="indefinite" accel="50000" decel="50000" autoRev="1" fill="hold" grpId="0" nodeType="withEffect">
                                  <p:stCondLst>
                                    <p:cond delay="400"/>
                                  </p:stCondLst>
                                  <p:childTnLst>
                                    <p:animMotion origin="layout" path="M 2.5E-6 -3.7037E-7 L 0.04245 -0.09352 " pathEditMode="relative" rAng="0" ptsTypes="AA">
                                      <p:cBhvr>
                                        <p:cTn id="16" dur="3000" fill="hold"/>
                                        <p:tgtEl>
                                          <p:spTgt spid="27"/>
                                        </p:tgtEl>
                                        <p:attrNameLst>
                                          <p:attrName>ppt_x</p:attrName>
                                          <p:attrName>ppt_y</p:attrName>
                                        </p:attrNameLst>
                                      </p:cBhvr>
                                      <p:rCtr x="2122" y="-4676"/>
                                    </p:animMotion>
                                  </p:childTnLst>
                                </p:cTn>
                              </p:par>
                              <p:par>
                                <p:cTn id="17" presetID="56" presetClass="path" presetSubtype="0" repeatCount="indefinite" accel="50000" decel="50000" autoRev="1" fill="hold" grpId="0" nodeType="withEffect">
                                  <p:stCondLst>
                                    <p:cond delay="800"/>
                                  </p:stCondLst>
                                  <p:childTnLst>
                                    <p:animMotion origin="layout" path="M -1.04167E-6 3.33333E-6 L 0.04245 -0.09352 " pathEditMode="relative" rAng="0" ptsTypes="AA">
                                      <p:cBhvr>
                                        <p:cTn id="18" dur="3000" fill="hold"/>
                                        <p:tgtEl>
                                          <p:spTgt spid="28"/>
                                        </p:tgtEl>
                                        <p:attrNameLst>
                                          <p:attrName>ppt_x</p:attrName>
                                          <p:attrName>ppt_y</p:attrName>
                                        </p:attrNameLst>
                                      </p:cBhvr>
                                      <p:rCtr x="2122" y="-4676"/>
                                    </p:animMotion>
                                  </p:childTnLst>
                                </p:cTn>
                              </p:par>
                              <p:par>
                                <p:cTn id="19" presetID="56" presetClass="path" presetSubtype="0" repeatCount="indefinite" accel="50000" decel="50000" autoRev="1" fill="hold" grpId="0" nodeType="withEffect">
                                  <p:stCondLst>
                                    <p:cond delay="1200"/>
                                  </p:stCondLst>
                                  <p:childTnLst>
                                    <p:animMotion origin="layout" path="M 1.04167E-6 -1.85185E-6 L 0.04245 -0.09352 " pathEditMode="relative" rAng="0" ptsTypes="AA">
                                      <p:cBhvr>
                                        <p:cTn id="20" dur="3000" fill="hold"/>
                                        <p:tgtEl>
                                          <p:spTgt spid="29"/>
                                        </p:tgtEl>
                                        <p:attrNameLst>
                                          <p:attrName>ppt_x</p:attrName>
                                          <p:attrName>ppt_y</p:attrName>
                                        </p:attrNameLst>
                                      </p:cBhvr>
                                      <p:rCtr x="2122" y="-467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6" grpId="0" animBg="1"/>
      <p:bldP spid="27" grpId="0" animBg="1"/>
      <p:bldP spid="28" grpId="0" animBg="1"/>
      <p:bldP spid="2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6BE918B-EA92-1948-9A36-85366B98481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CF6B2B7C-89ED-F540-A64D-0D5E18A71354}"/>
              </a:ext>
            </a:extLst>
          </p:cNvPr>
          <p:cNvSpPr/>
          <p:nvPr/>
        </p:nvSpPr>
        <p:spPr>
          <a:xfrm>
            <a:off x="-1450258" y="-4117255"/>
            <a:ext cx="15092516" cy="15092510"/>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pic>
        <p:nvPicPr>
          <p:cNvPr id="25" name="Graphic 24" descr="Lights On with solid fill">
            <a:extLst>
              <a:ext uri="{FF2B5EF4-FFF2-40B4-BE49-F238E27FC236}">
                <a16:creationId xmlns:a16="http://schemas.microsoft.com/office/drawing/2014/main" id="{C9A4FAB4-1D30-504F-AC22-18FA700E0E5D}"/>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354578" y="0"/>
            <a:ext cx="1482844" cy="1482844"/>
          </a:xfrm>
          <a:prstGeom prst="rect">
            <a:avLst/>
          </a:prstGeom>
          <a:effectLst>
            <a:outerShdw blurRad="177800" sx="102000" sy="102000" algn="ctr" rotWithShape="0">
              <a:prstClr val="black">
                <a:alpha val="40000"/>
              </a:prstClr>
            </a:outerShdw>
          </a:effectLst>
        </p:spPr>
      </p:pic>
      <p:sp>
        <p:nvSpPr>
          <p:cNvPr id="3" name="Rectangle 2">
            <a:extLst>
              <a:ext uri="{FF2B5EF4-FFF2-40B4-BE49-F238E27FC236}">
                <a16:creationId xmlns:a16="http://schemas.microsoft.com/office/drawing/2014/main" id="{2F65AF62-ACCE-EEFD-333E-A7A07D387CD2}"/>
              </a:ext>
            </a:extLst>
          </p:cNvPr>
          <p:cNvSpPr/>
          <p:nvPr/>
        </p:nvSpPr>
        <p:spPr>
          <a:xfrm>
            <a:off x="0" y="1197701"/>
            <a:ext cx="11960645" cy="5786199"/>
          </a:xfrm>
          <a:prstGeom prst="rect">
            <a:avLst/>
          </a:prstGeom>
        </p:spPr>
        <p:txBody>
          <a:bodyPr wrap="square">
            <a:spAutoFit/>
          </a:bodyPr>
          <a:lstStyle/>
          <a:p>
            <a:pPr algn="just"/>
            <a:endParaRPr lang="sr-Latn-RS" sz="1600" b="1" spc="300" dirty="0">
              <a:solidFill>
                <a:schemeClr val="bg1"/>
              </a:solidFill>
              <a:latin typeface="Raleway" panose="020B0503030101060003" pitchFamily="34" charset="77"/>
            </a:endParaRPr>
          </a:p>
          <a:p>
            <a:pPr algn="just"/>
            <a:endParaRPr lang="en-GB" b="1" spc="300" dirty="0">
              <a:solidFill>
                <a:schemeClr val="bg1"/>
              </a:solidFill>
              <a:latin typeface="Raleway" panose="020B0503030101060003" pitchFamily="34" charset="77"/>
            </a:endParaRPr>
          </a:p>
          <a:p>
            <a:pPr algn="just"/>
            <a:r>
              <a:rPr lang="en-GB" b="1" spc="300" dirty="0">
                <a:solidFill>
                  <a:schemeClr val="bg1"/>
                </a:solidFill>
                <a:latin typeface="Raleway" panose="020B0503030101060003" pitchFamily="34" charset="77"/>
              </a:rPr>
              <a:t>09:30-10:00 Analysis of research with students, what do the</a:t>
            </a:r>
            <a:r>
              <a:rPr lang="sr-Latn-RS" b="1" spc="300" dirty="0">
                <a:solidFill>
                  <a:schemeClr val="bg1"/>
                </a:solidFill>
                <a:latin typeface="Raleway" panose="020B0503030101060003" pitchFamily="34" charset="77"/>
              </a:rPr>
              <a:t> </a:t>
            </a:r>
            <a:r>
              <a:rPr lang="en-GB" b="1" spc="300" dirty="0">
                <a:solidFill>
                  <a:schemeClr val="bg1"/>
                </a:solidFill>
                <a:latin typeface="Raleway" panose="020B0503030101060003" pitchFamily="34" charset="77"/>
              </a:rPr>
              <a:t>results indicate?</a:t>
            </a:r>
            <a:endParaRPr lang="sr-Latn-RS" b="1" spc="300" dirty="0">
              <a:solidFill>
                <a:schemeClr val="bg1"/>
              </a:solidFill>
              <a:latin typeface="Raleway" panose="020B0503030101060003" pitchFamily="34" charset="77"/>
            </a:endParaRPr>
          </a:p>
          <a:p>
            <a:pPr algn="just"/>
            <a:endParaRPr lang="sr-Latn-RS" b="1" spc="300" dirty="0">
              <a:solidFill>
                <a:schemeClr val="bg1"/>
              </a:solidFill>
              <a:latin typeface="Raleway" panose="020B0503030101060003" pitchFamily="34" charset="77"/>
            </a:endParaRPr>
          </a:p>
          <a:p>
            <a:pPr marL="285750" indent="-285750" algn="just">
              <a:buBlip>
                <a:blip r:embed="rId8"/>
              </a:buBlip>
            </a:pPr>
            <a:r>
              <a:rPr lang="en-GB" b="1" spc="300" dirty="0">
                <a:solidFill>
                  <a:schemeClr val="bg1"/>
                </a:solidFill>
                <a:latin typeface="Raleway" panose="020B0503030101060003" pitchFamily="34" charset="77"/>
              </a:rPr>
              <a:t>We did research with students and used a questionnaire to examine students' opinions about water SAVING. </a:t>
            </a:r>
            <a:endParaRPr lang="sr-Latn-RS" b="1" spc="300" dirty="0">
              <a:solidFill>
                <a:schemeClr val="bg1"/>
              </a:solidFill>
              <a:latin typeface="Raleway" panose="020B0503030101060003" pitchFamily="34" charset="77"/>
            </a:endParaRPr>
          </a:p>
          <a:p>
            <a:pPr marL="285750" indent="-285750" algn="just">
              <a:buBlip>
                <a:blip r:embed="rId8"/>
              </a:buBlip>
            </a:pPr>
            <a:r>
              <a:rPr lang="en-GB" b="1" spc="300" dirty="0">
                <a:solidFill>
                  <a:schemeClr val="bg1"/>
                </a:solidFill>
                <a:latin typeface="Raleway" panose="020B0503030101060003" pitchFamily="34" charset="77"/>
              </a:rPr>
              <a:t>A total of 109 students from Serbia, Greece, Portugal, Turkey, Bulgaria and Romania participated. The questions were closed type.</a:t>
            </a:r>
            <a:endParaRPr lang="sr-Latn-RS" b="1" spc="300" dirty="0">
              <a:solidFill>
                <a:schemeClr val="bg1"/>
              </a:solidFill>
              <a:latin typeface="Raleway" panose="020B0503030101060003" pitchFamily="34" charset="77"/>
            </a:endParaRPr>
          </a:p>
          <a:p>
            <a:pPr marL="285750" indent="-285750" algn="just">
              <a:buBlip>
                <a:blip r:embed="rId8"/>
              </a:buBlip>
            </a:pPr>
            <a:endParaRPr lang="sr-Latn-RS" b="1" spc="300" dirty="0">
              <a:solidFill>
                <a:schemeClr val="bg1"/>
              </a:solidFill>
              <a:latin typeface="Raleway" panose="020B0503030101060003" pitchFamily="34" charset="77"/>
            </a:endParaRPr>
          </a:p>
          <a:p>
            <a:pPr algn="just"/>
            <a:r>
              <a:rPr lang="sr-Latn-RS" b="1" spc="300" dirty="0">
                <a:solidFill>
                  <a:schemeClr val="bg1"/>
                </a:solidFill>
                <a:latin typeface="Raleway" panose="020B0503030101060003" pitchFamily="34" charset="77"/>
              </a:rPr>
              <a:t>WHAT STUDENTS SAID?</a:t>
            </a:r>
          </a:p>
          <a:p>
            <a:pPr algn="just"/>
            <a:endParaRPr lang="sr-Latn-RS" b="1" spc="300" dirty="0">
              <a:solidFill>
                <a:schemeClr val="bg1"/>
              </a:solidFill>
              <a:latin typeface="Raleway" panose="020B0503030101060003" pitchFamily="34" charset="77"/>
            </a:endParaRPr>
          </a:p>
          <a:p>
            <a:pPr marL="285750" indent="-285750" algn="just">
              <a:buBlip>
                <a:blip r:embed="rId8"/>
              </a:buBlip>
            </a:pPr>
            <a:r>
              <a:rPr lang="en-GB" b="1" spc="300" dirty="0">
                <a:solidFill>
                  <a:schemeClr val="bg1"/>
                </a:solidFill>
                <a:latin typeface="Raleway" panose="020B0503030101060003" pitchFamily="34" charset="77"/>
              </a:rPr>
              <a:t>Almost everyone believes that human activity can lead to water pollution</a:t>
            </a:r>
            <a:endParaRPr lang="sr-Latn-RS" b="1" spc="300" dirty="0">
              <a:solidFill>
                <a:schemeClr val="bg1"/>
              </a:solidFill>
              <a:latin typeface="Raleway" panose="020B0503030101060003" pitchFamily="34" charset="77"/>
            </a:endParaRPr>
          </a:p>
          <a:p>
            <a:pPr marL="285750" indent="-285750" algn="just">
              <a:buBlip>
                <a:blip r:embed="rId8"/>
              </a:buBlip>
            </a:pPr>
            <a:r>
              <a:rPr lang="en-GB" b="1" spc="300" dirty="0">
                <a:solidFill>
                  <a:schemeClr val="bg1"/>
                </a:solidFill>
                <a:latin typeface="Raleway" panose="020B0503030101060003" pitchFamily="34" charset="77"/>
              </a:rPr>
              <a:t>when they hear water protection they think of protection of aquatic lifeforms (54)</a:t>
            </a:r>
            <a:endParaRPr lang="sr-Latn-RS" b="1" spc="300" dirty="0">
              <a:solidFill>
                <a:schemeClr val="bg1"/>
              </a:solidFill>
              <a:latin typeface="Raleway" panose="020B0503030101060003" pitchFamily="34" charset="77"/>
            </a:endParaRPr>
          </a:p>
          <a:p>
            <a:pPr marL="285750" indent="-285750" algn="just">
              <a:buBlip>
                <a:blip r:embed="rId8"/>
              </a:buBlip>
            </a:pPr>
            <a:r>
              <a:rPr lang="en-GB" b="1" spc="300" dirty="0">
                <a:solidFill>
                  <a:schemeClr val="bg1"/>
                </a:solidFill>
                <a:latin typeface="Raleway" panose="020B0503030101060003" pitchFamily="34" charset="77"/>
              </a:rPr>
              <a:t>how many trips did you have near any body of water, the largest number of students said regularly</a:t>
            </a:r>
            <a:endParaRPr lang="sr-Latn-RS" b="1" spc="300" dirty="0">
              <a:solidFill>
                <a:schemeClr val="bg1"/>
              </a:solidFill>
              <a:latin typeface="Raleway" panose="020B0503030101060003" pitchFamily="34" charset="77"/>
            </a:endParaRPr>
          </a:p>
          <a:p>
            <a:pPr marL="285750" indent="-285750" algn="just">
              <a:buBlip>
                <a:blip r:embed="rId8"/>
              </a:buBlip>
            </a:pPr>
            <a:r>
              <a:rPr lang="en-GB" b="1" spc="300" dirty="0">
                <a:solidFill>
                  <a:schemeClr val="bg1"/>
                </a:solidFill>
                <a:latin typeface="Raleway" panose="020B0503030101060003" pitchFamily="34" charset="77"/>
              </a:rPr>
              <a:t>even a quarter of the surveyed students never discussed</a:t>
            </a:r>
            <a:r>
              <a:rPr lang="sr-Latn-RS" b="1" spc="300" dirty="0">
                <a:solidFill>
                  <a:schemeClr val="bg1"/>
                </a:solidFill>
                <a:latin typeface="Raleway" panose="020B0503030101060003" pitchFamily="34" charset="77"/>
              </a:rPr>
              <a:t> about water protection</a:t>
            </a:r>
          </a:p>
          <a:p>
            <a:pPr marL="285750" indent="-285750" algn="just">
              <a:buBlip>
                <a:blip r:embed="rId8"/>
              </a:buBlip>
            </a:pPr>
            <a:r>
              <a:rPr lang="en-GB" b="1" spc="300" dirty="0">
                <a:solidFill>
                  <a:schemeClr val="bg1"/>
                </a:solidFill>
                <a:latin typeface="Raleway" panose="020B0503030101060003" pitchFamily="34" charset="77"/>
              </a:rPr>
              <a:t>More than half of the surveyed students (58) said that they had never participated in volunteer work for water protection. </a:t>
            </a:r>
          </a:p>
          <a:p>
            <a:pPr algn="just"/>
            <a:endParaRPr lang="en-GB" sz="1200" b="1" spc="300" dirty="0">
              <a:solidFill>
                <a:schemeClr val="bg1"/>
              </a:solidFill>
              <a:latin typeface="Raleway" panose="020B0503030101060003" pitchFamily="34" charset="77"/>
            </a:endParaRPr>
          </a:p>
        </p:txBody>
      </p:sp>
    </p:spTree>
    <p:extLst>
      <p:ext uri="{BB962C8B-B14F-4D97-AF65-F5344CB8AC3E}">
        <p14:creationId xmlns:p14="http://schemas.microsoft.com/office/powerpoint/2010/main" val="64553633"/>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6BE918B-EA92-1948-9A36-85366B98481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CF6B2B7C-89ED-F540-A64D-0D5E18A71354}"/>
              </a:ext>
            </a:extLst>
          </p:cNvPr>
          <p:cNvSpPr/>
          <p:nvPr/>
        </p:nvSpPr>
        <p:spPr>
          <a:xfrm>
            <a:off x="-1450258" y="-4117255"/>
            <a:ext cx="15092516" cy="15092510"/>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pic>
        <p:nvPicPr>
          <p:cNvPr id="25" name="Graphic 24" descr="Lights On with solid fill">
            <a:extLst>
              <a:ext uri="{FF2B5EF4-FFF2-40B4-BE49-F238E27FC236}">
                <a16:creationId xmlns:a16="http://schemas.microsoft.com/office/drawing/2014/main" id="{C9A4FAB4-1D30-504F-AC22-18FA700E0E5D}"/>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354578" y="0"/>
            <a:ext cx="1482844" cy="1482844"/>
          </a:xfrm>
          <a:prstGeom prst="rect">
            <a:avLst/>
          </a:prstGeom>
          <a:effectLst>
            <a:outerShdw blurRad="177800" sx="102000" sy="102000" algn="ctr" rotWithShape="0">
              <a:prstClr val="black">
                <a:alpha val="40000"/>
              </a:prstClr>
            </a:outerShdw>
          </a:effectLst>
        </p:spPr>
      </p:pic>
      <p:sp>
        <p:nvSpPr>
          <p:cNvPr id="3" name="Rectangle 2">
            <a:extLst>
              <a:ext uri="{FF2B5EF4-FFF2-40B4-BE49-F238E27FC236}">
                <a16:creationId xmlns:a16="http://schemas.microsoft.com/office/drawing/2014/main" id="{2F65AF62-ACCE-EEFD-333E-A7A07D387CD2}"/>
              </a:ext>
            </a:extLst>
          </p:cNvPr>
          <p:cNvSpPr/>
          <p:nvPr/>
        </p:nvSpPr>
        <p:spPr>
          <a:xfrm>
            <a:off x="0" y="902279"/>
            <a:ext cx="10747717" cy="6247864"/>
          </a:xfrm>
          <a:prstGeom prst="rect">
            <a:avLst/>
          </a:prstGeom>
        </p:spPr>
        <p:txBody>
          <a:bodyPr wrap="square">
            <a:spAutoFit/>
          </a:bodyPr>
          <a:lstStyle/>
          <a:p>
            <a:pPr algn="just"/>
            <a:endParaRPr lang="sr-Latn-RS" sz="1400" b="1" spc="300" dirty="0">
              <a:solidFill>
                <a:schemeClr val="bg1"/>
              </a:solidFill>
              <a:latin typeface="Raleway" panose="020B0503030101060003" pitchFamily="34" charset="77"/>
            </a:endParaRPr>
          </a:p>
          <a:p>
            <a:pPr algn="just"/>
            <a:endParaRPr lang="en-GB" sz="1400" b="1" spc="300" dirty="0">
              <a:solidFill>
                <a:schemeClr val="bg1"/>
              </a:solidFill>
              <a:latin typeface="Raleway" panose="020B0503030101060003" pitchFamily="34" charset="77"/>
            </a:endParaRPr>
          </a:p>
          <a:p>
            <a:pPr marL="285750" indent="-285750" algn="just">
              <a:buBlip>
                <a:blip r:embed="rId8"/>
              </a:buBlip>
            </a:pPr>
            <a:r>
              <a:rPr lang="en-GB" b="1" spc="300" dirty="0">
                <a:solidFill>
                  <a:schemeClr val="bg1"/>
                </a:solidFill>
                <a:latin typeface="Raleway" panose="020B0503030101060003" pitchFamily="34" charset="77"/>
              </a:rPr>
              <a:t>every citizen is responsible for water protection</a:t>
            </a:r>
            <a:endParaRPr lang="sr-Latn-RS" b="1" spc="300" dirty="0">
              <a:solidFill>
                <a:schemeClr val="bg1"/>
              </a:solidFill>
              <a:latin typeface="Raleway" panose="020B0503030101060003" pitchFamily="34" charset="77"/>
            </a:endParaRPr>
          </a:p>
          <a:p>
            <a:pPr algn="just"/>
            <a:endParaRPr lang="sr-Latn-RS" b="1" spc="300" dirty="0">
              <a:solidFill>
                <a:schemeClr val="bg1"/>
              </a:solidFill>
              <a:latin typeface="Raleway" panose="020B0503030101060003" pitchFamily="34" charset="77"/>
            </a:endParaRPr>
          </a:p>
          <a:p>
            <a:pPr marL="285750" indent="-285750" algn="just">
              <a:buBlip>
                <a:blip r:embed="rId8"/>
              </a:buBlip>
            </a:pPr>
            <a:r>
              <a:rPr lang="en-GB" b="1" spc="300" dirty="0">
                <a:solidFill>
                  <a:schemeClr val="bg1"/>
                </a:solidFill>
                <a:latin typeface="Raleway" panose="020B0503030101060003" pitchFamily="34" charset="77"/>
              </a:rPr>
              <a:t>the biggest source of information is the Internet</a:t>
            </a:r>
            <a:endParaRPr lang="sr-Latn-RS" b="1" spc="300" dirty="0">
              <a:solidFill>
                <a:schemeClr val="bg1"/>
              </a:solidFill>
              <a:latin typeface="Raleway" panose="020B0503030101060003" pitchFamily="34" charset="77"/>
            </a:endParaRPr>
          </a:p>
          <a:p>
            <a:pPr algn="just"/>
            <a:endParaRPr lang="sr-Latn-RS" b="1" spc="300" dirty="0">
              <a:solidFill>
                <a:schemeClr val="bg1"/>
              </a:solidFill>
              <a:latin typeface="Raleway" panose="020B0503030101060003" pitchFamily="34" charset="77"/>
            </a:endParaRPr>
          </a:p>
          <a:p>
            <a:pPr marL="285750" indent="-285750" algn="just">
              <a:buBlip>
                <a:blip r:embed="rId8"/>
              </a:buBlip>
            </a:pPr>
            <a:r>
              <a:rPr lang="en-GB" b="1" spc="300" dirty="0">
                <a:solidFill>
                  <a:schemeClr val="bg1"/>
                </a:solidFill>
                <a:latin typeface="Raleway" panose="020B0503030101060003" pitchFamily="34" charset="77"/>
              </a:rPr>
              <a:t>carelessness is the main reason why people do not value water enough in everyday life</a:t>
            </a:r>
            <a:endParaRPr lang="sr-Latn-RS" b="1" spc="300" dirty="0">
              <a:solidFill>
                <a:schemeClr val="bg1"/>
              </a:solidFill>
              <a:latin typeface="Raleway" panose="020B0503030101060003" pitchFamily="34" charset="77"/>
            </a:endParaRPr>
          </a:p>
          <a:p>
            <a:pPr algn="just"/>
            <a:endParaRPr lang="sr-Latn-RS" b="1" spc="300" dirty="0">
              <a:solidFill>
                <a:schemeClr val="bg1"/>
              </a:solidFill>
              <a:latin typeface="Raleway" panose="020B0503030101060003" pitchFamily="34" charset="77"/>
            </a:endParaRPr>
          </a:p>
          <a:p>
            <a:pPr marL="285750" indent="-285750" algn="just">
              <a:buBlip>
                <a:blip r:embed="rId8"/>
              </a:buBlip>
            </a:pPr>
            <a:r>
              <a:rPr lang="en-GB" b="1" spc="300" dirty="0">
                <a:solidFill>
                  <a:schemeClr val="bg1"/>
                </a:solidFill>
                <a:latin typeface="Raleway" panose="020B0503030101060003" pitchFamily="34" charset="77"/>
              </a:rPr>
              <a:t>water pollution is determined by the use of toxic substances</a:t>
            </a:r>
            <a:endParaRPr lang="sr-Latn-RS" b="1" spc="300" dirty="0">
              <a:solidFill>
                <a:schemeClr val="bg1"/>
              </a:solidFill>
              <a:latin typeface="Raleway" panose="020B0503030101060003" pitchFamily="34" charset="77"/>
            </a:endParaRPr>
          </a:p>
          <a:p>
            <a:pPr algn="just"/>
            <a:endParaRPr lang="sr-Latn-RS" b="1" spc="300" dirty="0">
              <a:solidFill>
                <a:schemeClr val="bg1"/>
              </a:solidFill>
              <a:latin typeface="Raleway" panose="020B0503030101060003" pitchFamily="34" charset="77"/>
            </a:endParaRPr>
          </a:p>
          <a:p>
            <a:pPr marL="285750" indent="-285750" algn="just">
              <a:buBlip>
                <a:blip r:embed="rId8"/>
              </a:buBlip>
            </a:pPr>
            <a:r>
              <a:rPr lang="en-GB" b="1" spc="300" dirty="0">
                <a:solidFill>
                  <a:schemeClr val="bg1"/>
                </a:solidFill>
                <a:latin typeface="Raleway" panose="020B0503030101060003" pitchFamily="34" charset="77"/>
              </a:rPr>
              <a:t>they can avoid water pollution</a:t>
            </a:r>
            <a:endParaRPr lang="sr-Latn-RS" b="1" spc="300" dirty="0">
              <a:solidFill>
                <a:schemeClr val="bg1"/>
              </a:solidFill>
              <a:latin typeface="Raleway" panose="020B0503030101060003" pitchFamily="34" charset="77"/>
            </a:endParaRPr>
          </a:p>
          <a:p>
            <a:pPr algn="just"/>
            <a:endParaRPr lang="sr-Latn-RS" b="1" spc="300" dirty="0">
              <a:solidFill>
                <a:schemeClr val="bg1"/>
              </a:solidFill>
              <a:latin typeface="Raleway" panose="020B0503030101060003" pitchFamily="34" charset="77"/>
            </a:endParaRPr>
          </a:p>
          <a:p>
            <a:pPr marL="285750" indent="-285750" algn="just">
              <a:buBlip>
                <a:blip r:embed="rId8"/>
              </a:buBlip>
            </a:pPr>
            <a:r>
              <a:rPr lang="en-GB" b="1" spc="300" dirty="0">
                <a:solidFill>
                  <a:schemeClr val="bg1"/>
                </a:solidFill>
                <a:latin typeface="Raleway" panose="020B0503030101060003" pitchFamily="34" charset="77"/>
              </a:rPr>
              <a:t>Almost everyone thinks that more information and awareness campaigns on water protection are needed.</a:t>
            </a:r>
            <a:endParaRPr lang="sr-Latn-RS" b="1" spc="300" dirty="0">
              <a:solidFill>
                <a:schemeClr val="bg1"/>
              </a:solidFill>
              <a:latin typeface="Raleway" panose="020B0503030101060003" pitchFamily="34" charset="77"/>
            </a:endParaRPr>
          </a:p>
          <a:p>
            <a:pPr algn="just"/>
            <a:endParaRPr lang="sr-Latn-RS" b="1" spc="300" dirty="0">
              <a:solidFill>
                <a:schemeClr val="bg1"/>
              </a:solidFill>
              <a:latin typeface="Raleway" panose="020B0503030101060003" pitchFamily="34" charset="77"/>
            </a:endParaRPr>
          </a:p>
          <a:p>
            <a:pPr marL="285750" indent="-285750" algn="just">
              <a:buBlip>
                <a:blip r:embed="rId8"/>
              </a:buBlip>
            </a:pPr>
            <a:r>
              <a:rPr lang="en-GB" b="1" spc="300" dirty="0">
                <a:solidFill>
                  <a:schemeClr val="bg1"/>
                </a:solidFill>
                <a:latin typeface="Raleway" panose="020B0503030101060003" pitchFamily="34" charset="77"/>
              </a:rPr>
              <a:t>71 students are aware of the water pollution prevention measures that should be a priority for any individual or business</a:t>
            </a:r>
            <a:endParaRPr lang="sr-Latn-RS" b="1" spc="300" dirty="0">
              <a:solidFill>
                <a:schemeClr val="bg1"/>
              </a:solidFill>
              <a:latin typeface="Raleway" panose="020B0503030101060003" pitchFamily="34" charset="77"/>
            </a:endParaRPr>
          </a:p>
          <a:p>
            <a:pPr algn="just"/>
            <a:endParaRPr lang="sr-Latn-RS" b="1" spc="300" dirty="0">
              <a:solidFill>
                <a:schemeClr val="bg1"/>
              </a:solidFill>
              <a:latin typeface="Raleway" panose="020B0503030101060003" pitchFamily="34" charset="77"/>
            </a:endParaRPr>
          </a:p>
          <a:p>
            <a:pPr algn="just"/>
            <a:endParaRPr lang="sr-Latn-RS" b="1" spc="300" dirty="0">
              <a:solidFill>
                <a:schemeClr val="bg1"/>
              </a:solidFill>
              <a:latin typeface="Raleway" panose="020B0503030101060003" pitchFamily="34" charset="77"/>
            </a:endParaRPr>
          </a:p>
          <a:p>
            <a:pPr algn="just"/>
            <a:r>
              <a:rPr lang="en-GB" b="1" spc="300" dirty="0">
                <a:solidFill>
                  <a:schemeClr val="bg1"/>
                </a:solidFill>
                <a:latin typeface="Raleway" panose="020B0503030101060003" pitchFamily="34" charset="77"/>
              </a:rPr>
              <a:t>So, what does all this tell us?</a:t>
            </a:r>
            <a:r>
              <a:rPr lang="sr-Latn-RS" b="1" spc="300" dirty="0">
                <a:solidFill>
                  <a:schemeClr val="bg1"/>
                </a:solidFill>
                <a:latin typeface="Raleway" panose="020B0503030101060003" pitchFamily="34" charset="77"/>
              </a:rPr>
              <a:t> </a:t>
            </a:r>
          </a:p>
          <a:p>
            <a:pPr algn="just"/>
            <a:r>
              <a:rPr lang="sr-Latn-RS" b="1" spc="300" dirty="0">
                <a:solidFill>
                  <a:schemeClr val="bg1"/>
                </a:solidFill>
                <a:latin typeface="Raleway" panose="020B0503030101060003" pitchFamily="34" charset="77"/>
              </a:rPr>
              <a:t>IMPRESSIONS?</a:t>
            </a:r>
          </a:p>
          <a:p>
            <a:pPr algn="just"/>
            <a:endParaRPr lang="en-GB" sz="1200" b="1" spc="300" dirty="0">
              <a:solidFill>
                <a:schemeClr val="bg1"/>
              </a:solidFill>
              <a:latin typeface="Raleway" panose="020B0503030101060003" pitchFamily="34" charset="77"/>
            </a:endParaRPr>
          </a:p>
        </p:txBody>
      </p:sp>
      <p:pic>
        <p:nvPicPr>
          <p:cNvPr id="14" name="Picture 13">
            <a:extLst>
              <a:ext uri="{FF2B5EF4-FFF2-40B4-BE49-F238E27FC236}">
                <a16:creationId xmlns:a16="http://schemas.microsoft.com/office/drawing/2014/main" id="{8E144B3C-C54F-82D8-E7EC-4C5BCF2BF814}"/>
              </a:ext>
            </a:extLst>
          </p:cNvPr>
          <p:cNvPicPr>
            <a:picLocks noChangeAspect="1"/>
          </p:cNvPicPr>
          <p:nvPr/>
        </p:nvPicPr>
        <p:blipFill>
          <a:blip r:embed="rId9">
            <a:extLst>
              <a:ext uri="{837473B0-CC2E-450A-ABE3-18F120FF3D39}">
                <a1611:picAttrSrcUrl xmlns:a1611="http://schemas.microsoft.com/office/drawing/2016/11/main" xmlns="" r:id="rId10"/>
              </a:ext>
            </a:extLst>
          </a:blip>
          <a:stretch>
            <a:fillRect/>
          </a:stretch>
        </p:blipFill>
        <p:spPr>
          <a:xfrm>
            <a:off x="9981211" y="4206240"/>
            <a:ext cx="2682700" cy="2682700"/>
          </a:xfrm>
          <a:prstGeom prst="rect">
            <a:avLst/>
          </a:prstGeom>
        </p:spPr>
      </p:pic>
    </p:spTree>
    <p:extLst>
      <p:ext uri="{BB962C8B-B14F-4D97-AF65-F5344CB8AC3E}">
        <p14:creationId xmlns:p14="http://schemas.microsoft.com/office/powerpoint/2010/main" val="3415845581"/>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6BE918B-EA92-1948-9A36-85366B98481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CF6B2B7C-89ED-F540-A64D-0D5E18A71354}"/>
              </a:ext>
            </a:extLst>
          </p:cNvPr>
          <p:cNvSpPr/>
          <p:nvPr/>
        </p:nvSpPr>
        <p:spPr>
          <a:xfrm>
            <a:off x="-1450258" y="-4117255"/>
            <a:ext cx="15092516" cy="15092510"/>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sp useBgFill="1">
        <p:nvSpPr>
          <p:cNvPr id="21" name="Rounded Rectangle 20">
            <a:extLst>
              <a:ext uri="{FF2B5EF4-FFF2-40B4-BE49-F238E27FC236}">
                <a16:creationId xmlns:a16="http://schemas.microsoft.com/office/drawing/2014/main" id="{D6787DAF-363B-FF49-8B5C-94BB07360B4E}"/>
              </a:ext>
            </a:extLst>
          </p:cNvPr>
          <p:cNvSpPr/>
          <p:nvPr/>
        </p:nvSpPr>
        <p:spPr>
          <a:xfrm rot="2314562">
            <a:off x="110159" y="430065"/>
            <a:ext cx="642321" cy="394395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2" name="Rounded Rectangle 21">
            <a:extLst>
              <a:ext uri="{FF2B5EF4-FFF2-40B4-BE49-F238E27FC236}">
                <a16:creationId xmlns:a16="http://schemas.microsoft.com/office/drawing/2014/main" id="{A550FAD0-EC64-B541-9FEF-F3F576427C79}"/>
              </a:ext>
            </a:extLst>
          </p:cNvPr>
          <p:cNvSpPr/>
          <p:nvPr/>
        </p:nvSpPr>
        <p:spPr>
          <a:xfrm rot="2314562">
            <a:off x="52884" y="2050326"/>
            <a:ext cx="642321" cy="4080509"/>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3" name="Rounded Rectangle 22">
            <a:extLst>
              <a:ext uri="{FF2B5EF4-FFF2-40B4-BE49-F238E27FC236}">
                <a16:creationId xmlns:a16="http://schemas.microsoft.com/office/drawing/2014/main" id="{95ACA153-32CF-B343-BD0F-8295EFA0D82C}"/>
              </a:ext>
            </a:extLst>
          </p:cNvPr>
          <p:cNvSpPr/>
          <p:nvPr/>
        </p:nvSpPr>
        <p:spPr>
          <a:xfrm rot="2314562">
            <a:off x="187783" y="3123043"/>
            <a:ext cx="642321" cy="4513190"/>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4" name="Rounded Rectangle 23">
            <a:extLst>
              <a:ext uri="{FF2B5EF4-FFF2-40B4-BE49-F238E27FC236}">
                <a16:creationId xmlns:a16="http://schemas.microsoft.com/office/drawing/2014/main" id="{4A087067-6FBB-1745-A5D4-628D980A11A2}"/>
              </a:ext>
            </a:extLst>
          </p:cNvPr>
          <p:cNvSpPr/>
          <p:nvPr/>
        </p:nvSpPr>
        <p:spPr>
          <a:xfrm rot="2314562">
            <a:off x="19285" y="5025536"/>
            <a:ext cx="642321" cy="401989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11" name="Rectangle 10">
            <a:extLst>
              <a:ext uri="{FF2B5EF4-FFF2-40B4-BE49-F238E27FC236}">
                <a16:creationId xmlns:a16="http://schemas.microsoft.com/office/drawing/2014/main" id="{F1ABBEE1-A4F3-6746-AE3A-4B6E12CE6CA3}"/>
              </a:ext>
            </a:extLst>
          </p:cNvPr>
          <p:cNvSpPr/>
          <p:nvPr/>
        </p:nvSpPr>
        <p:spPr>
          <a:xfrm>
            <a:off x="4589821" y="1834088"/>
            <a:ext cx="3012364" cy="1446550"/>
          </a:xfrm>
          <a:prstGeom prst="rect">
            <a:avLst/>
          </a:prstGeom>
        </p:spPr>
        <p:txBody>
          <a:bodyPr wrap="none">
            <a:spAutoFit/>
          </a:bodyPr>
          <a:lstStyle/>
          <a:p>
            <a:pPr algn="ctr"/>
            <a:r>
              <a:rPr lang="sr-Latn-RS"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rPr>
              <a:t>DAY I</a:t>
            </a:r>
            <a:endParaRPr lang="en-LT"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endParaRPr>
          </a:p>
        </p:txBody>
      </p:sp>
      <p:pic>
        <p:nvPicPr>
          <p:cNvPr id="25" name="Graphic 24" descr="Lights On with solid fill">
            <a:extLst>
              <a:ext uri="{FF2B5EF4-FFF2-40B4-BE49-F238E27FC236}">
                <a16:creationId xmlns:a16="http://schemas.microsoft.com/office/drawing/2014/main" id="{C9A4FAB4-1D30-504F-AC22-18FA700E0E5D}"/>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244790" y="157975"/>
            <a:ext cx="1702420" cy="1702420"/>
          </a:xfrm>
          <a:prstGeom prst="rect">
            <a:avLst/>
          </a:prstGeom>
          <a:effectLst>
            <a:outerShdw blurRad="177800" sx="102000" sy="102000" algn="ctr" rotWithShape="0">
              <a:prstClr val="black">
                <a:alpha val="40000"/>
              </a:prstClr>
            </a:outerShdw>
          </a:effectLst>
        </p:spPr>
      </p:pic>
      <p:sp useBgFill="1">
        <p:nvSpPr>
          <p:cNvPr id="26" name="Rounded Rectangle 25">
            <a:extLst>
              <a:ext uri="{FF2B5EF4-FFF2-40B4-BE49-F238E27FC236}">
                <a16:creationId xmlns:a16="http://schemas.microsoft.com/office/drawing/2014/main" id="{79CF8A2E-6CD9-C246-88DB-41410F96B594}"/>
              </a:ext>
            </a:extLst>
          </p:cNvPr>
          <p:cNvSpPr/>
          <p:nvPr/>
        </p:nvSpPr>
        <p:spPr>
          <a:xfrm rot="2314562">
            <a:off x="11699129" y="-446480"/>
            <a:ext cx="642321" cy="394395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7" name="Rounded Rectangle 26">
            <a:extLst>
              <a:ext uri="{FF2B5EF4-FFF2-40B4-BE49-F238E27FC236}">
                <a16:creationId xmlns:a16="http://schemas.microsoft.com/office/drawing/2014/main" id="{8BF71943-E162-8646-B793-F730AF1116CA}"/>
              </a:ext>
            </a:extLst>
          </p:cNvPr>
          <p:cNvSpPr/>
          <p:nvPr/>
        </p:nvSpPr>
        <p:spPr>
          <a:xfrm rot="2314562">
            <a:off x="11816255" y="881380"/>
            <a:ext cx="642321" cy="4080509"/>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8" name="Rounded Rectangle 27">
            <a:extLst>
              <a:ext uri="{FF2B5EF4-FFF2-40B4-BE49-F238E27FC236}">
                <a16:creationId xmlns:a16="http://schemas.microsoft.com/office/drawing/2014/main" id="{FC8B7B47-AD94-0B42-BF9A-FB712535E5D0}"/>
              </a:ext>
            </a:extLst>
          </p:cNvPr>
          <p:cNvSpPr/>
          <p:nvPr/>
        </p:nvSpPr>
        <p:spPr>
          <a:xfrm rot="2314562">
            <a:off x="11940305" y="2003116"/>
            <a:ext cx="642321" cy="4513190"/>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9" name="Rounded Rectangle 28">
            <a:extLst>
              <a:ext uri="{FF2B5EF4-FFF2-40B4-BE49-F238E27FC236}">
                <a16:creationId xmlns:a16="http://schemas.microsoft.com/office/drawing/2014/main" id="{14E00701-098F-CD4F-A308-C7B7ECDFF684}"/>
              </a:ext>
            </a:extLst>
          </p:cNvPr>
          <p:cNvSpPr/>
          <p:nvPr/>
        </p:nvSpPr>
        <p:spPr>
          <a:xfrm rot="2314562">
            <a:off x="12471212" y="3064730"/>
            <a:ext cx="642321" cy="401989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2" name="Rectangle 1">
            <a:extLst>
              <a:ext uri="{FF2B5EF4-FFF2-40B4-BE49-F238E27FC236}">
                <a16:creationId xmlns:a16="http://schemas.microsoft.com/office/drawing/2014/main" id="{57D97A3C-0729-CAC7-C925-8921362D2EAB}"/>
              </a:ext>
            </a:extLst>
          </p:cNvPr>
          <p:cNvSpPr/>
          <p:nvPr/>
        </p:nvSpPr>
        <p:spPr>
          <a:xfrm>
            <a:off x="3081455" y="3481925"/>
            <a:ext cx="6183732" cy="2308324"/>
          </a:xfrm>
          <a:prstGeom prst="rect">
            <a:avLst/>
          </a:prstGeom>
        </p:spPr>
        <p:txBody>
          <a:bodyPr wrap="square">
            <a:spAutoFit/>
          </a:bodyPr>
          <a:lstStyle/>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r>
              <a:rPr lang="en-GB" b="1" spc="300" dirty="0">
                <a:solidFill>
                  <a:schemeClr val="bg1"/>
                </a:solidFill>
                <a:latin typeface="Raleway" panose="020B0503030101060003" pitchFamily="34" charset="77"/>
              </a:rPr>
              <a:t>10:00-10:30 Analysis of students' works, conclusions</a:t>
            </a:r>
            <a:endParaRPr lang="sr-Latn-RS" b="1" spc="300" dirty="0">
              <a:solidFill>
                <a:schemeClr val="bg1"/>
              </a:solidFill>
              <a:latin typeface="Raleway" panose="020B0503030101060003" pitchFamily="34" charset="77"/>
            </a:endParaRPr>
          </a:p>
          <a:p>
            <a:pPr algn="just"/>
            <a:endParaRPr lang="en-GB" sz="1200" b="1" spc="300" dirty="0">
              <a:solidFill>
                <a:schemeClr val="bg1"/>
              </a:solidFill>
              <a:latin typeface="Raleway" panose="020B0503030101060003" pitchFamily="34" charset="77"/>
            </a:endParaRPr>
          </a:p>
          <a:p>
            <a:pPr algn="just"/>
            <a:endParaRPr lang="en-GB" sz="1200" b="1" spc="300" dirty="0">
              <a:solidFill>
                <a:schemeClr val="bg1"/>
              </a:solidFill>
              <a:latin typeface="Raleway" panose="020B0503030101060003" pitchFamily="34" charset="77"/>
            </a:endParaRPr>
          </a:p>
          <a:p>
            <a:pPr algn="just"/>
            <a:endParaRPr lang="en-GB" sz="1200" b="1" spc="300" dirty="0">
              <a:solidFill>
                <a:schemeClr val="bg1"/>
              </a:solidFill>
              <a:latin typeface="Raleway" panose="020B0503030101060003" pitchFamily="34" charset="77"/>
            </a:endParaRPr>
          </a:p>
          <a:p>
            <a:pPr algn="just"/>
            <a:endParaRPr lang="en-LT" sz="1200" b="1" spc="300" dirty="0">
              <a:solidFill>
                <a:schemeClr val="bg1"/>
              </a:solidFill>
              <a:latin typeface="Raleway" panose="020B0503030101060003" pitchFamily="34" charset="77"/>
            </a:endParaRPr>
          </a:p>
        </p:txBody>
      </p:sp>
    </p:spTree>
    <p:extLst>
      <p:ext uri="{BB962C8B-B14F-4D97-AF65-F5344CB8AC3E}">
        <p14:creationId xmlns:p14="http://schemas.microsoft.com/office/powerpoint/2010/main" val="3003331888"/>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path" presetSubtype="0" repeatCount="indefinite" accel="50000" decel="50000" autoRev="1" fill="hold" grpId="0" nodeType="withEffect">
                                  <p:stCondLst>
                                    <p:cond delay="0"/>
                                  </p:stCondLst>
                                  <p:childTnLst>
                                    <p:animMotion origin="layout" path="M -2.29167E-6 -3.33333E-6 L 0.04245 -0.09352 " pathEditMode="relative" rAng="0" ptsTypes="AA">
                                      <p:cBhvr>
                                        <p:cTn id="6" dur="3000" fill="hold"/>
                                        <p:tgtEl>
                                          <p:spTgt spid="21"/>
                                        </p:tgtEl>
                                        <p:attrNameLst>
                                          <p:attrName>ppt_x</p:attrName>
                                          <p:attrName>ppt_y</p:attrName>
                                        </p:attrNameLst>
                                      </p:cBhvr>
                                      <p:rCtr x="2122" y="-4676"/>
                                    </p:animMotion>
                                  </p:childTnLst>
                                </p:cTn>
                              </p:par>
                              <p:par>
                                <p:cTn id="7" presetID="56" presetClass="path" presetSubtype="0" repeatCount="indefinite" accel="50000" decel="50000" autoRev="1" fill="hold" grpId="0" nodeType="withEffect">
                                  <p:stCondLst>
                                    <p:cond delay="400"/>
                                  </p:stCondLst>
                                  <p:childTnLst>
                                    <p:animMotion origin="layout" path="M 2.5E-6 -3.7037E-7 L 0.04245 -0.09352 " pathEditMode="relative" rAng="0" ptsTypes="AA">
                                      <p:cBhvr>
                                        <p:cTn id="8" dur="3000" fill="hold"/>
                                        <p:tgtEl>
                                          <p:spTgt spid="22"/>
                                        </p:tgtEl>
                                        <p:attrNameLst>
                                          <p:attrName>ppt_x</p:attrName>
                                          <p:attrName>ppt_y</p:attrName>
                                        </p:attrNameLst>
                                      </p:cBhvr>
                                      <p:rCtr x="2122" y="-4676"/>
                                    </p:animMotion>
                                  </p:childTnLst>
                                </p:cTn>
                              </p:par>
                              <p:par>
                                <p:cTn id="9" presetID="56" presetClass="path" presetSubtype="0" repeatCount="indefinite" accel="50000" decel="50000" autoRev="1" fill="hold" grpId="0" nodeType="withEffect">
                                  <p:stCondLst>
                                    <p:cond delay="800"/>
                                  </p:stCondLst>
                                  <p:childTnLst>
                                    <p:animMotion origin="layout" path="M -1.04167E-6 3.33333E-6 L 0.04245 -0.09352 " pathEditMode="relative" rAng="0" ptsTypes="AA">
                                      <p:cBhvr>
                                        <p:cTn id="10" dur="3000" fill="hold"/>
                                        <p:tgtEl>
                                          <p:spTgt spid="23"/>
                                        </p:tgtEl>
                                        <p:attrNameLst>
                                          <p:attrName>ppt_x</p:attrName>
                                          <p:attrName>ppt_y</p:attrName>
                                        </p:attrNameLst>
                                      </p:cBhvr>
                                      <p:rCtr x="2122" y="-4676"/>
                                    </p:animMotion>
                                  </p:childTnLst>
                                </p:cTn>
                              </p:par>
                              <p:par>
                                <p:cTn id="11" presetID="56" presetClass="path" presetSubtype="0" repeatCount="indefinite" accel="50000" decel="50000" autoRev="1" fill="hold" grpId="0" nodeType="withEffect">
                                  <p:stCondLst>
                                    <p:cond delay="1200"/>
                                  </p:stCondLst>
                                  <p:childTnLst>
                                    <p:animMotion origin="layout" path="M 1.04167E-6 -1.85185E-6 L 0.04245 -0.09352 " pathEditMode="relative" rAng="0" ptsTypes="AA">
                                      <p:cBhvr>
                                        <p:cTn id="12" dur="3000" fill="hold"/>
                                        <p:tgtEl>
                                          <p:spTgt spid="24"/>
                                        </p:tgtEl>
                                        <p:attrNameLst>
                                          <p:attrName>ppt_x</p:attrName>
                                          <p:attrName>ppt_y</p:attrName>
                                        </p:attrNameLst>
                                      </p:cBhvr>
                                      <p:rCtr x="2122" y="-4676"/>
                                    </p:animMotion>
                                  </p:childTnLst>
                                </p:cTn>
                              </p:par>
                              <p:par>
                                <p:cTn id="13" presetID="56" presetClass="path" presetSubtype="0" repeatCount="indefinite" accel="50000" decel="50000" autoRev="1" fill="hold" grpId="0" nodeType="withEffect">
                                  <p:stCondLst>
                                    <p:cond delay="0"/>
                                  </p:stCondLst>
                                  <p:childTnLst>
                                    <p:animMotion origin="layout" path="M -2.29167E-6 -3.33333E-6 L 0.04245 -0.09352 " pathEditMode="relative" rAng="0" ptsTypes="AA">
                                      <p:cBhvr>
                                        <p:cTn id="14" dur="3000" fill="hold"/>
                                        <p:tgtEl>
                                          <p:spTgt spid="26"/>
                                        </p:tgtEl>
                                        <p:attrNameLst>
                                          <p:attrName>ppt_x</p:attrName>
                                          <p:attrName>ppt_y</p:attrName>
                                        </p:attrNameLst>
                                      </p:cBhvr>
                                      <p:rCtr x="2122" y="-4676"/>
                                    </p:animMotion>
                                  </p:childTnLst>
                                </p:cTn>
                              </p:par>
                              <p:par>
                                <p:cTn id="15" presetID="56" presetClass="path" presetSubtype="0" repeatCount="indefinite" accel="50000" decel="50000" autoRev="1" fill="hold" grpId="0" nodeType="withEffect">
                                  <p:stCondLst>
                                    <p:cond delay="400"/>
                                  </p:stCondLst>
                                  <p:childTnLst>
                                    <p:animMotion origin="layout" path="M 2.5E-6 -3.7037E-7 L 0.04245 -0.09352 " pathEditMode="relative" rAng="0" ptsTypes="AA">
                                      <p:cBhvr>
                                        <p:cTn id="16" dur="3000" fill="hold"/>
                                        <p:tgtEl>
                                          <p:spTgt spid="27"/>
                                        </p:tgtEl>
                                        <p:attrNameLst>
                                          <p:attrName>ppt_x</p:attrName>
                                          <p:attrName>ppt_y</p:attrName>
                                        </p:attrNameLst>
                                      </p:cBhvr>
                                      <p:rCtr x="2122" y="-4676"/>
                                    </p:animMotion>
                                  </p:childTnLst>
                                </p:cTn>
                              </p:par>
                              <p:par>
                                <p:cTn id="17" presetID="56" presetClass="path" presetSubtype="0" repeatCount="indefinite" accel="50000" decel="50000" autoRev="1" fill="hold" grpId="0" nodeType="withEffect">
                                  <p:stCondLst>
                                    <p:cond delay="800"/>
                                  </p:stCondLst>
                                  <p:childTnLst>
                                    <p:animMotion origin="layout" path="M -1.04167E-6 3.33333E-6 L 0.04245 -0.09352 " pathEditMode="relative" rAng="0" ptsTypes="AA">
                                      <p:cBhvr>
                                        <p:cTn id="18" dur="3000" fill="hold"/>
                                        <p:tgtEl>
                                          <p:spTgt spid="28"/>
                                        </p:tgtEl>
                                        <p:attrNameLst>
                                          <p:attrName>ppt_x</p:attrName>
                                          <p:attrName>ppt_y</p:attrName>
                                        </p:attrNameLst>
                                      </p:cBhvr>
                                      <p:rCtr x="2122" y="-4676"/>
                                    </p:animMotion>
                                  </p:childTnLst>
                                </p:cTn>
                              </p:par>
                              <p:par>
                                <p:cTn id="19" presetID="56" presetClass="path" presetSubtype="0" repeatCount="indefinite" accel="50000" decel="50000" autoRev="1" fill="hold" grpId="0" nodeType="withEffect">
                                  <p:stCondLst>
                                    <p:cond delay="1200"/>
                                  </p:stCondLst>
                                  <p:childTnLst>
                                    <p:animMotion origin="layout" path="M 1.04167E-6 -1.85185E-6 L 0.04245 -0.09352 " pathEditMode="relative" rAng="0" ptsTypes="AA">
                                      <p:cBhvr>
                                        <p:cTn id="20" dur="3000" fill="hold"/>
                                        <p:tgtEl>
                                          <p:spTgt spid="29"/>
                                        </p:tgtEl>
                                        <p:attrNameLst>
                                          <p:attrName>ppt_x</p:attrName>
                                          <p:attrName>ppt_y</p:attrName>
                                        </p:attrNameLst>
                                      </p:cBhvr>
                                      <p:rCtr x="2122" y="-467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6" grpId="0" animBg="1"/>
      <p:bldP spid="27" grpId="0" animBg="1"/>
      <p:bldP spid="28" grpId="0" animBg="1"/>
      <p:bldP spid="2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6BE918B-EA92-1948-9A36-85366B98481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CF6B2B7C-89ED-F540-A64D-0D5E18A71354}"/>
              </a:ext>
            </a:extLst>
          </p:cNvPr>
          <p:cNvSpPr/>
          <p:nvPr/>
        </p:nvSpPr>
        <p:spPr>
          <a:xfrm>
            <a:off x="-1450258" y="-4117255"/>
            <a:ext cx="15092516" cy="15092510"/>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pic>
        <p:nvPicPr>
          <p:cNvPr id="25" name="Graphic 24" descr="Lights On with solid fill">
            <a:extLst>
              <a:ext uri="{FF2B5EF4-FFF2-40B4-BE49-F238E27FC236}">
                <a16:creationId xmlns:a16="http://schemas.microsoft.com/office/drawing/2014/main" id="{C9A4FAB4-1D30-504F-AC22-18FA700E0E5D}"/>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244790" y="157975"/>
            <a:ext cx="1702420" cy="1702420"/>
          </a:xfrm>
          <a:prstGeom prst="rect">
            <a:avLst/>
          </a:prstGeom>
          <a:effectLst>
            <a:outerShdw blurRad="177800" sx="102000" sy="102000" algn="ctr" rotWithShape="0">
              <a:prstClr val="black">
                <a:alpha val="40000"/>
              </a:prstClr>
            </a:outerShdw>
          </a:effectLst>
        </p:spPr>
      </p:pic>
      <p:sp>
        <p:nvSpPr>
          <p:cNvPr id="2" name="Rectangle 1">
            <a:extLst>
              <a:ext uri="{FF2B5EF4-FFF2-40B4-BE49-F238E27FC236}">
                <a16:creationId xmlns:a16="http://schemas.microsoft.com/office/drawing/2014/main" id="{57D97A3C-0729-CAC7-C925-8921362D2EAB}"/>
              </a:ext>
            </a:extLst>
          </p:cNvPr>
          <p:cNvSpPr/>
          <p:nvPr/>
        </p:nvSpPr>
        <p:spPr>
          <a:xfrm>
            <a:off x="3191624" y="1048874"/>
            <a:ext cx="6183732" cy="4093428"/>
          </a:xfrm>
          <a:prstGeom prst="rect">
            <a:avLst/>
          </a:prstGeom>
        </p:spPr>
        <p:txBody>
          <a:bodyPr wrap="square">
            <a:spAutoFit/>
          </a:bodyPr>
          <a:lstStyle/>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r>
              <a:rPr lang="en-GB" b="1" spc="300" dirty="0">
                <a:solidFill>
                  <a:schemeClr val="bg1"/>
                </a:solidFill>
                <a:latin typeface="Raleway" panose="020B0503030101060003" pitchFamily="34" charset="77"/>
              </a:rPr>
              <a:t>10:00-10:30 Analysis of students' works, conclusions</a:t>
            </a:r>
            <a:endParaRPr lang="sr-Latn-RS" b="1" spc="300" dirty="0">
              <a:solidFill>
                <a:schemeClr val="bg1"/>
              </a:solidFill>
              <a:latin typeface="Raleway" panose="020B0503030101060003" pitchFamily="34" charset="77"/>
            </a:endParaRPr>
          </a:p>
          <a:p>
            <a:pPr algn="just"/>
            <a:endParaRPr lang="en-GB" sz="1200" b="1" spc="300" dirty="0">
              <a:solidFill>
                <a:schemeClr val="bg1"/>
              </a:solidFill>
              <a:latin typeface="Raleway" panose="020B0503030101060003" pitchFamily="34" charset="77"/>
            </a:endParaRPr>
          </a:p>
          <a:p>
            <a:pPr algn="just"/>
            <a:endParaRPr lang="en-GB"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r>
              <a:rPr lang="sr-Latn-RS" sz="3200" b="1" spc="300" dirty="0">
                <a:solidFill>
                  <a:schemeClr val="bg1"/>
                </a:solidFill>
                <a:latin typeface="Raleway" panose="020B0503030101060003" pitchFamily="34" charset="77"/>
                <a:hlinkClick r:id="rId8"/>
              </a:rPr>
              <a:t>LINK </a:t>
            </a:r>
            <a:endParaRPr lang="en-GB" sz="3200" b="1" spc="300" dirty="0">
              <a:solidFill>
                <a:schemeClr val="bg1"/>
              </a:solidFill>
              <a:latin typeface="Raleway" panose="020B0503030101060003" pitchFamily="34" charset="77"/>
            </a:endParaRPr>
          </a:p>
          <a:p>
            <a:pPr algn="just"/>
            <a:endParaRPr lang="en-LT" sz="1200" b="1" spc="300" dirty="0">
              <a:solidFill>
                <a:schemeClr val="bg1"/>
              </a:solidFill>
              <a:latin typeface="Raleway" panose="020B0503030101060003" pitchFamily="34" charset="77"/>
            </a:endParaRPr>
          </a:p>
        </p:txBody>
      </p:sp>
      <p:pic>
        <p:nvPicPr>
          <p:cNvPr id="7" name="Picture 6">
            <a:extLst>
              <a:ext uri="{FF2B5EF4-FFF2-40B4-BE49-F238E27FC236}">
                <a16:creationId xmlns:a16="http://schemas.microsoft.com/office/drawing/2014/main" id="{96CA30A1-BFBA-402B-9076-1FD0105E42CE}"/>
              </a:ext>
            </a:extLst>
          </p:cNvPr>
          <p:cNvPicPr>
            <a:picLocks noChangeAspect="1"/>
          </p:cNvPicPr>
          <p:nvPr/>
        </p:nvPicPr>
        <p:blipFill rotWithShape="1">
          <a:blip r:embed="rId9"/>
          <a:srcRect l="52757"/>
          <a:stretch/>
        </p:blipFill>
        <p:spPr>
          <a:xfrm>
            <a:off x="4104376" y="2909269"/>
            <a:ext cx="3091337" cy="3812033"/>
          </a:xfrm>
          <a:prstGeom prst="rect">
            <a:avLst/>
          </a:prstGeom>
        </p:spPr>
      </p:pic>
    </p:spTree>
    <p:extLst>
      <p:ext uri="{BB962C8B-B14F-4D97-AF65-F5344CB8AC3E}">
        <p14:creationId xmlns:p14="http://schemas.microsoft.com/office/powerpoint/2010/main" val="992978988"/>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6BE918B-EA92-1948-9A36-85366B98481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CF6B2B7C-89ED-F540-A64D-0D5E18A71354}"/>
              </a:ext>
            </a:extLst>
          </p:cNvPr>
          <p:cNvSpPr/>
          <p:nvPr/>
        </p:nvSpPr>
        <p:spPr>
          <a:xfrm>
            <a:off x="-1450258" y="-4117255"/>
            <a:ext cx="15092516" cy="15092510"/>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sp useBgFill="1">
        <p:nvSpPr>
          <p:cNvPr id="21" name="Rounded Rectangle 20">
            <a:extLst>
              <a:ext uri="{FF2B5EF4-FFF2-40B4-BE49-F238E27FC236}">
                <a16:creationId xmlns:a16="http://schemas.microsoft.com/office/drawing/2014/main" id="{D6787DAF-363B-FF49-8B5C-94BB07360B4E}"/>
              </a:ext>
            </a:extLst>
          </p:cNvPr>
          <p:cNvSpPr/>
          <p:nvPr/>
        </p:nvSpPr>
        <p:spPr>
          <a:xfrm rot="2314562">
            <a:off x="1496965" y="313773"/>
            <a:ext cx="642321" cy="394395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2" name="Rounded Rectangle 21">
            <a:extLst>
              <a:ext uri="{FF2B5EF4-FFF2-40B4-BE49-F238E27FC236}">
                <a16:creationId xmlns:a16="http://schemas.microsoft.com/office/drawing/2014/main" id="{A550FAD0-EC64-B541-9FEF-F3F576427C79}"/>
              </a:ext>
            </a:extLst>
          </p:cNvPr>
          <p:cNvSpPr/>
          <p:nvPr/>
        </p:nvSpPr>
        <p:spPr>
          <a:xfrm rot="2314562">
            <a:off x="1384545" y="1613863"/>
            <a:ext cx="642321" cy="4080509"/>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3" name="Rounded Rectangle 22">
            <a:extLst>
              <a:ext uri="{FF2B5EF4-FFF2-40B4-BE49-F238E27FC236}">
                <a16:creationId xmlns:a16="http://schemas.microsoft.com/office/drawing/2014/main" id="{95ACA153-32CF-B343-BD0F-8295EFA0D82C}"/>
              </a:ext>
            </a:extLst>
          </p:cNvPr>
          <p:cNvSpPr/>
          <p:nvPr/>
        </p:nvSpPr>
        <p:spPr>
          <a:xfrm rot="2314562">
            <a:off x="1563665" y="2358741"/>
            <a:ext cx="642321" cy="4513190"/>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4" name="Rounded Rectangle 23">
            <a:extLst>
              <a:ext uri="{FF2B5EF4-FFF2-40B4-BE49-F238E27FC236}">
                <a16:creationId xmlns:a16="http://schemas.microsoft.com/office/drawing/2014/main" id="{4A087067-6FBB-1745-A5D4-628D980A11A2}"/>
              </a:ext>
            </a:extLst>
          </p:cNvPr>
          <p:cNvSpPr/>
          <p:nvPr/>
        </p:nvSpPr>
        <p:spPr>
          <a:xfrm rot="2314562">
            <a:off x="1014528" y="4518245"/>
            <a:ext cx="642321" cy="401989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11" name="Rectangle 10">
            <a:extLst>
              <a:ext uri="{FF2B5EF4-FFF2-40B4-BE49-F238E27FC236}">
                <a16:creationId xmlns:a16="http://schemas.microsoft.com/office/drawing/2014/main" id="{F1ABBEE1-A4F3-6746-AE3A-4B6E12CE6CA3}"/>
              </a:ext>
            </a:extLst>
          </p:cNvPr>
          <p:cNvSpPr/>
          <p:nvPr/>
        </p:nvSpPr>
        <p:spPr>
          <a:xfrm>
            <a:off x="4589821" y="1834088"/>
            <a:ext cx="3012364" cy="1446550"/>
          </a:xfrm>
          <a:prstGeom prst="rect">
            <a:avLst/>
          </a:prstGeom>
        </p:spPr>
        <p:txBody>
          <a:bodyPr wrap="none">
            <a:spAutoFit/>
          </a:bodyPr>
          <a:lstStyle/>
          <a:p>
            <a:pPr algn="ctr"/>
            <a:r>
              <a:rPr lang="sr-Latn-RS"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rPr>
              <a:t>DAY I</a:t>
            </a:r>
            <a:endParaRPr lang="en-LT"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endParaRPr>
          </a:p>
        </p:txBody>
      </p:sp>
      <p:pic>
        <p:nvPicPr>
          <p:cNvPr id="25" name="Graphic 24" descr="Lights On with solid fill">
            <a:extLst>
              <a:ext uri="{FF2B5EF4-FFF2-40B4-BE49-F238E27FC236}">
                <a16:creationId xmlns:a16="http://schemas.microsoft.com/office/drawing/2014/main" id="{C9A4FAB4-1D30-504F-AC22-18FA700E0E5D}"/>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244790" y="157975"/>
            <a:ext cx="1702420" cy="1702420"/>
          </a:xfrm>
          <a:prstGeom prst="rect">
            <a:avLst/>
          </a:prstGeom>
          <a:effectLst>
            <a:outerShdw blurRad="177800" sx="102000" sy="102000" algn="ctr" rotWithShape="0">
              <a:prstClr val="black">
                <a:alpha val="40000"/>
              </a:prstClr>
            </a:outerShdw>
          </a:effectLst>
        </p:spPr>
      </p:pic>
      <p:sp useBgFill="1">
        <p:nvSpPr>
          <p:cNvPr id="26" name="Rounded Rectangle 25">
            <a:extLst>
              <a:ext uri="{FF2B5EF4-FFF2-40B4-BE49-F238E27FC236}">
                <a16:creationId xmlns:a16="http://schemas.microsoft.com/office/drawing/2014/main" id="{79CF8A2E-6CD9-C246-88DB-41410F96B594}"/>
              </a:ext>
            </a:extLst>
          </p:cNvPr>
          <p:cNvSpPr/>
          <p:nvPr/>
        </p:nvSpPr>
        <p:spPr>
          <a:xfrm rot="2314562">
            <a:off x="10002831" y="2171981"/>
            <a:ext cx="642321" cy="394395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7" name="Rounded Rectangle 26">
            <a:extLst>
              <a:ext uri="{FF2B5EF4-FFF2-40B4-BE49-F238E27FC236}">
                <a16:creationId xmlns:a16="http://schemas.microsoft.com/office/drawing/2014/main" id="{8BF71943-E162-8646-B793-F730AF1116CA}"/>
              </a:ext>
            </a:extLst>
          </p:cNvPr>
          <p:cNvSpPr/>
          <p:nvPr/>
        </p:nvSpPr>
        <p:spPr>
          <a:xfrm rot="2314562">
            <a:off x="9890411" y="3472071"/>
            <a:ext cx="642321" cy="4080509"/>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8" name="Rounded Rectangle 27">
            <a:extLst>
              <a:ext uri="{FF2B5EF4-FFF2-40B4-BE49-F238E27FC236}">
                <a16:creationId xmlns:a16="http://schemas.microsoft.com/office/drawing/2014/main" id="{FC8B7B47-AD94-0B42-BF9A-FB712535E5D0}"/>
              </a:ext>
            </a:extLst>
          </p:cNvPr>
          <p:cNvSpPr/>
          <p:nvPr/>
        </p:nvSpPr>
        <p:spPr>
          <a:xfrm rot="2314562">
            <a:off x="10069531" y="4216949"/>
            <a:ext cx="642321" cy="4513190"/>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9" name="Rounded Rectangle 28">
            <a:extLst>
              <a:ext uri="{FF2B5EF4-FFF2-40B4-BE49-F238E27FC236}">
                <a16:creationId xmlns:a16="http://schemas.microsoft.com/office/drawing/2014/main" id="{14E00701-098F-CD4F-A308-C7B7ECDFF684}"/>
              </a:ext>
            </a:extLst>
          </p:cNvPr>
          <p:cNvSpPr/>
          <p:nvPr/>
        </p:nvSpPr>
        <p:spPr>
          <a:xfrm rot="2314562">
            <a:off x="9520394" y="6376453"/>
            <a:ext cx="642321" cy="401989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3" name="Rectangle 2">
            <a:extLst>
              <a:ext uri="{FF2B5EF4-FFF2-40B4-BE49-F238E27FC236}">
                <a16:creationId xmlns:a16="http://schemas.microsoft.com/office/drawing/2014/main" id="{297E4E33-8999-2200-CE5D-B0960B652715}"/>
              </a:ext>
            </a:extLst>
          </p:cNvPr>
          <p:cNvSpPr/>
          <p:nvPr/>
        </p:nvSpPr>
        <p:spPr>
          <a:xfrm>
            <a:off x="3081455" y="3481925"/>
            <a:ext cx="6183732" cy="1661993"/>
          </a:xfrm>
          <a:prstGeom prst="rect">
            <a:avLst/>
          </a:prstGeom>
        </p:spPr>
        <p:txBody>
          <a:bodyPr wrap="square">
            <a:spAutoFit/>
          </a:bodyPr>
          <a:lstStyle/>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en-GB" sz="1200" b="1" spc="300" dirty="0">
              <a:solidFill>
                <a:schemeClr val="bg1"/>
              </a:solidFill>
              <a:latin typeface="Raleway" panose="020B0503030101060003" pitchFamily="34" charset="77"/>
            </a:endParaRPr>
          </a:p>
          <a:p>
            <a:pPr algn="just"/>
            <a:r>
              <a:rPr lang="en-GB" b="1" spc="300" dirty="0">
                <a:solidFill>
                  <a:schemeClr val="bg1"/>
                </a:solidFill>
                <a:latin typeface="Raleway" panose="020B0503030101060003" pitchFamily="34" charset="77"/>
              </a:rPr>
              <a:t>10:30-11:00 Break</a:t>
            </a:r>
            <a:endParaRPr lang="sr-Latn-RS" b="1" spc="300" dirty="0">
              <a:solidFill>
                <a:schemeClr val="bg1"/>
              </a:solidFill>
              <a:latin typeface="Raleway" panose="020B0503030101060003" pitchFamily="34" charset="77"/>
            </a:endParaRPr>
          </a:p>
          <a:p>
            <a:pPr algn="just"/>
            <a:endParaRPr lang="en-GB" sz="1200" b="1" spc="300" dirty="0">
              <a:solidFill>
                <a:schemeClr val="bg1"/>
              </a:solidFill>
              <a:latin typeface="Raleway" panose="020B0503030101060003" pitchFamily="34" charset="77"/>
            </a:endParaRPr>
          </a:p>
        </p:txBody>
      </p:sp>
      <p:pic>
        <p:nvPicPr>
          <p:cNvPr id="5" name="Picture 4">
            <a:extLst>
              <a:ext uri="{FF2B5EF4-FFF2-40B4-BE49-F238E27FC236}">
                <a16:creationId xmlns:a16="http://schemas.microsoft.com/office/drawing/2014/main" id="{90FB3B20-6ECE-B060-5962-92C83175CF0C}"/>
              </a:ext>
            </a:extLst>
          </p:cNvPr>
          <p:cNvPicPr>
            <a:picLocks noChangeAspect="1"/>
          </p:cNvPicPr>
          <p:nvPr/>
        </p:nvPicPr>
        <p:blipFill>
          <a:blip r:embed="rId8">
            <a:extLst>
              <a:ext uri="{BEBA8EAE-BF5A-486C-A8C5-ECC9F3942E4B}">
                <a14:imgProps xmlns:a14="http://schemas.microsoft.com/office/drawing/2010/main">
                  <a14:imgLayer r:embed="rId9">
                    <a14:imgEffect>
                      <a14:saturation sat="0"/>
                    </a14:imgEffect>
                  </a14:imgLayer>
                </a14:imgProps>
              </a:ext>
              <a:ext uri="{837473B0-CC2E-450A-ABE3-18F120FF3D39}">
                <a1611:picAttrSrcUrl xmlns:a1611="http://schemas.microsoft.com/office/drawing/2016/11/main" xmlns="" r:id="rId10"/>
              </a:ext>
            </a:extLst>
          </a:blip>
          <a:stretch>
            <a:fillRect/>
          </a:stretch>
        </p:blipFill>
        <p:spPr>
          <a:xfrm>
            <a:off x="5361975" y="3694282"/>
            <a:ext cx="2958557" cy="2958557"/>
          </a:xfrm>
          <a:prstGeom prst="rect">
            <a:avLst/>
          </a:prstGeom>
        </p:spPr>
      </p:pic>
    </p:spTree>
    <p:extLst>
      <p:ext uri="{BB962C8B-B14F-4D97-AF65-F5344CB8AC3E}">
        <p14:creationId xmlns:p14="http://schemas.microsoft.com/office/powerpoint/2010/main" val="1196153155"/>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path" presetSubtype="0" repeatCount="indefinite" accel="50000" decel="50000" autoRev="1" fill="hold" grpId="0" nodeType="withEffect">
                                  <p:stCondLst>
                                    <p:cond delay="0"/>
                                  </p:stCondLst>
                                  <p:childTnLst>
                                    <p:animMotion origin="layout" path="M -2.29167E-6 -3.33333E-6 L 0.04245 -0.09352 " pathEditMode="relative" rAng="0" ptsTypes="AA">
                                      <p:cBhvr>
                                        <p:cTn id="6" dur="3000" fill="hold"/>
                                        <p:tgtEl>
                                          <p:spTgt spid="21"/>
                                        </p:tgtEl>
                                        <p:attrNameLst>
                                          <p:attrName>ppt_x</p:attrName>
                                          <p:attrName>ppt_y</p:attrName>
                                        </p:attrNameLst>
                                      </p:cBhvr>
                                      <p:rCtr x="2122" y="-4676"/>
                                    </p:animMotion>
                                  </p:childTnLst>
                                </p:cTn>
                              </p:par>
                              <p:par>
                                <p:cTn id="7" presetID="56" presetClass="path" presetSubtype="0" repeatCount="indefinite" accel="50000" decel="50000" autoRev="1" fill="hold" grpId="0" nodeType="withEffect">
                                  <p:stCondLst>
                                    <p:cond delay="400"/>
                                  </p:stCondLst>
                                  <p:childTnLst>
                                    <p:animMotion origin="layout" path="M 2.5E-6 -3.7037E-7 L 0.04245 -0.09352 " pathEditMode="relative" rAng="0" ptsTypes="AA">
                                      <p:cBhvr>
                                        <p:cTn id="8" dur="3000" fill="hold"/>
                                        <p:tgtEl>
                                          <p:spTgt spid="22"/>
                                        </p:tgtEl>
                                        <p:attrNameLst>
                                          <p:attrName>ppt_x</p:attrName>
                                          <p:attrName>ppt_y</p:attrName>
                                        </p:attrNameLst>
                                      </p:cBhvr>
                                      <p:rCtr x="2122" y="-4676"/>
                                    </p:animMotion>
                                  </p:childTnLst>
                                </p:cTn>
                              </p:par>
                              <p:par>
                                <p:cTn id="9" presetID="56" presetClass="path" presetSubtype="0" repeatCount="indefinite" accel="50000" decel="50000" autoRev="1" fill="hold" grpId="0" nodeType="withEffect">
                                  <p:stCondLst>
                                    <p:cond delay="800"/>
                                  </p:stCondLst>
                                  <p:childTnLst>
                                    <p:animMotion origin="layout" path="M -1.04167E-6 3.33333E-6 L 0.04245 -0.09352 " pathEditMode="relative" rAng="0" ptsTypes="AA">
                                      <p:cBhvr>
                                        <p:cTn id="10" dur="3000" fill="hold"/>
                                        <p:tgtEl>
                                          <p:spTgt spid="23"/>
                                        </p:tgtEl>
                                        <p:attrNameLst>
                                          <p:attrName>ppt_x</p:attrName>
                                          <p:attrName>ppt_y</p:attrName>
                                        </p:attrNameLst>
                                      </p:cBhvr>
                                      <p:rCtr x="2122" y="-4676"/>
                                    </p:animMotion>
                                  </p:childTnLst>
                                </p:cTn>
                              </p:par>
                              <p:par>
                                <p:cTn id="11" presetID="56" presetClass="path" presetSubtype="0" repeatCount="indefinite" accel="50000" decel="50000" autoRev="1" fill="hold" grpId="0" nodeType="withEffect">
                                  <p:stCondLst>
                                    <p:cond delay="1200"/>
                                  </p:stCondLst>
                                  <p:childTnLst>
                                    <p:animMotion origin="layout" path="M 1.04167E-6 -1.85185E-6 L 0.04245 -0.09352 " pathEditMode="relative" rAng="0" ptsTypes="AA">
                                      <p:cBhvr>
                                        <p:cTn id="12" dur="3000" fill="hold"/>
                                        <p:tgtEl>
                                          <p:spTgt spid="24"/>
                                        </p:tgtEl>
                                        <p:attrNameLst>
                                          <p:attrName>ppt_x</p:attrName>
                                          <p:attrName>ppt_y</p:attrName>
                                        </p:attrNameLst>
                                      </p:cBhvr>
                                      <p:rCtr x="2122" y="-4676"/>
                                    </p:animMotion>
                                  </p:childTnLst>
                                </p:cTn>
                              </p:par>
                              <p:par>
                                <p:cTn id="13" presetID="56" presetClass="path" presetSubtype="0" repeatCount="indefinite" accel="50000" decel="50000" autoRev="1" fill="hold" grpId="0" nodeType="withEffect">
                                  <p:stCondLst>
                                    <p:cond delay="0"/>
                                  </p:stCondLst>
                                  <p:childTnLst>
                                    <p:animMotion origin="layout" path="M -2.29167E-6 -3.33333E-6 L 0.04245 -0.09352 " pathEditMode="relative" rAng="0" ptsTypes="AA">
                                      <p:cBhvr>
                                        <p:cTn id="14" dur="3000" fill="hold"/>
                                        <p:tgtEl>
                                          <p:spTgt spid="26"/>
                                        </p:tgtEl>
                                        <p:attrNameLst>
                                          <p:attrName>ppt_x</p:attrName>
                                          <p:attrName>ppt_y</p:attrName>
                                        </p:attrNameLst>
                                      </p:cBhvr>
                                      <p:rCtr x="2122" y="-4676"/>
                                    </p:animMotion>
                                  </p:childTnLst>
                                </p:cTn>
                              </p:par>
                              <p:par>
                                <p:cTn id="15" presetID="56" presetClass="path" presetSubtype="0" repeatCount="indefinite" accel="50000" decel="50000" autoRev="1" fill="hold" grpId="0" nodeType="withEffect">
                                  <p:stCondLst>
                                    <p:cond delay="400"/>
                                  </p:stCondLst>
                                  <p:childTnLst>
                                    <p:animMotion origin="layout" path="M 2.5E-6 -3.7037E-7 L 0.04245 -0.09352 " pathEditMode="relative" rAng="0" ptsTypes="AA">
                                      <p:cBhvr>
                                        <p:cTn id="16" dur="3000" fill="hold"/>
                                        <p:tgtEl>
                                          <p:spTgt spid="27"/>
                                        </p:tgtEl>
                                        <p:attrNameLst>
                                          <p:attrName>ppt_x</p:attrName>
                                          <p:attrName>ppt_y</p:attrName>
                                        </p:attrNameLst>
                                      </p:cBhvr>
                                      <p:rCtr x="2122" y="-4676"/>
                                    </p:animMotion>
                                  </p:childTnLst>
                                </p:cTn>
                              </p:par>
                              <p:par>
                                <p:cTn id="17" presetID="56" presetClass="path" presetSubtype="0" repeatCount="indefinite" accel="50000" decel="50000" autoRev="1" fill="hold" grpId="0" nodeType="withEffect">
                                  <p:stCondLst>
                                    <p:cond delay="800"/>
                                  </p:stCondLst>
                                  <p:childTnLst>
                                    <p:animMotion origin="layout" path="M -1.04167E-6 3.33333E-6 L 0.04245 -0.09352 " pathEditMode="relative" rAng="0" ptsTypes="AA">
                                      <p:cBhvr>
                                        <p:cTn id="18" dur="3000" fill="hold"/>
                                        <p:tgtEl>
                                          <p:spTgt spid="28"/>
                                        </p:tgtEl>
                                        <p:attrNameLst>
                                          <p:attrName>ppt_x</p:attrName>
                                          <p:attrName>ppt_y</p:attrName>
                                        </p:attrNameLst>
                                      </p:cBhvr>
                                      <p:rCtr x="2122" y="-4676"/>
                                    </p:animMotion>
                                  </p:childTnLst>
                                </p:cTn>
                              </p:par>
                              <p:par>
                                <p:cTn id="19" presetID="56" presetClass="path" presetSubtype="0" repeatCount="indefinite" accel="50000" decel="50000" autoRev="1" fill="hold" grpId="0" nodeType="withEffect">
                                  <p:stCondLst>
                                    <p:cond delay="1200"/>
                                  </p:stCondLst>
                                  <p:childTnLst>
                                    <p:animMotion origin="layout" path="M 1.04167E-6 -1.85185E-6 L 0.04245 -0.09352 " pathEditMode="relative" rAng="0" ptsTypes="AA">
                                      <p:cBhvr>
                                        <p:cTn id="20" dur="3000" fill="hold"/>
                                        <p:tgtEl>
                                          <p:spTgt spid="29"/>
                                        </p:tgtEl>
                                        <p:attrNameLst>
                                          <p:attrName>ppt_x</p:attrName>
                                          <p:attrName>ppt_y</p:attrName>
                                        </p:attrNameLst>
                                      </p:cBhvr>
                                      <p:rCtr x="2122" y="-467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6" grpId="0" animBg="1"/>
      <p:bldP spid="27" grpId="0" animBg="1"/>
      <p:bldP spid="28" grpId="0" animBg="1"/>
      <p:bldP spid="2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6BE918B-EA92-1948-9A36-85366B98481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CF6B2B7C-89ED-F540-A64D-0D5E18A71354}"/>
              </a:ext>
            </a:extLst>
          </p:cNvPr>
          <p:cNvSpPr/>
          <p:nvPr/>
        </p:nvSpPr>
        <p:spPr>
          <a:xfrm>
            <a:off x="-1450258" y="-4117255"/>
            <a:ext cx="15092516" cy="15092510"/>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sp useBgFill="1">
        <p:nvSpPr>
          <p:cNvPr id="21" name="Rounded Rectangle 20">
            <a:extLst>
              <a:ext uri="{FF2B5EF4-FFF2-40B4-BE49-F238E27FC236}">
                <a16:creationId xmlns:a16="http://schemas.microsoft.com/office/drawing/2014/main" id="{D6787DAF-363B-FF49-8B5C-94BB07360B4E}"/>
              </a:ext>
            </a:extLst>
          </p:cNvPr>
          <p:cNvSpPr/>
          <p:nvPr/>
        </p:nvSpPr>
        <p:spPr>
          <a:xfrm rot="2314562">
            <a:off x="95455" y="1171076"/>
            <a:ext cx="642321" cy="394395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2" name="Rounded Rectangle 21">
            <a:extLst>
              <a:ext uri="{FF2B5EF4-FFF2-40B4-BE49-F238E27FC236}">
                <a16:creationId xmlns:a16="http://schemas.microsoft.com/office/drawing/2014/main" id="{A550FAD0-EC64-B541-9FEF-F3F576427C79}"/>
              </a:ext>
            </a:extLst>
          </p:cNvPr>
          <p:cNvSpPr/>
          <p:nvPr/>
        </p:nvSpPr>
        <p:spPr>
          <a:xfrm rot="2314562">
            <a:off x="363555" y="1948055"/>
            <a:ext cx="642321" cy="4080509"/>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3" name="Rounded Rectangle 22">
            <a:extLst>
              <a:ext uri="{FF2B5EF4-FFF2-40B4-BE49-F238E27FC236}">
                <a16:creationId xmlns:a16="http://schemas.microsoft.com/office/drawing/2014/main" id="{95ACA153-32CF-B343-BD0F-8295EFA0D82C}"/>
              </a:ext>
            </a:extLst>
          </p:cNvPr>
          <p:cNvSpPr/>
          <p:nvPr/>
        </p:nvSpPr>
        <p:spPr>
          <a:xfrm rot="2314562">
            <a:off x="135986" y="3190573"/>
            <a:ext cx="642321" cy="4513190"/>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4" name="Rounded Rectangle 23">
            <a:extLst>
              <a:ext uri="{FF2B5EF4-FFF2-40B4-BE49-F238E27FC236}">
                <a16:creationId xmlns:a16="http://schemas.microsoft.com/office/drawing/2014/main" id="{4A087067-6FBB-1745-A5D4-628D980A11A2}"/>
              </a:ext>
            </a:extLst>
          </p:cNvPr>
          <p:cNvSpPr/>
          <p:nvPr/>
        </p:nvSpPr>
        <p:spPr>
          <a:xfrm rot="2314562">
            <a:off x="69867" y="4726453"/>
            <a:ext cx="642321" cy="401989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5" name="Rectangle 4">
            <a:extLst>
              <a:ext uri="{FF2B5EF4-FFF2-40B4-BE49-F238E27FC236}">
                <a16:creationId xmlns:a16="http://schemas.microsoft.com/office/drawing/2014/main" id="{67ABF447-6E17-1A45-AD94-46DCD25C1D16}"/>
              </a:ext>
            </a:extLst>
          </p:cNvPr>
          <p:cNvSpPr/>
          <p:nvPr/>
        </p:nvSpPr>
        <p:spPr>
          <a:xfrm>
            <a:off x="3081455" y="3481925"/>
            <a:ext cx="6920674" cy="1846659"/>
          </a:xfrm>
          <a:prstGeom prst="rect">
            <a:avLst/>
          </a:prstGeom>
        </p:spPr>
        <p:txBody>
          <a:bodyPr wrap="square">
            <a:spAutoFit/>
          </a:bodyPr>
          <a:lstStyle/>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en-GB" sz="1200" b="1" spc="300" dirty="0">
              <a:solidFill>
                <a:schemeClr val="bg1"/>
              </a:solidFill>
              <a:latin typeface="Raleway" panose="020B0503030101060003" pitchFamily="34" charset="77"/>
            </a:endParaRPr>
          </a:p>
          <a:p>
            <a:pPr algn="just"/>
            <a:r>
              <a:rPr lang="en-GB" b="1" spc="300" dirty="0">
                <a:solidFill>
                  <a:schemeClr val="bg1"/>
                </a:solidFill>
                <a:latin typeface="Raleway" panose="020B0503030101060003" pitchFamily="34" charset="77"/>
              </a:rPr>
              <a:t>11:00-13:00 Curriculum proposal (teamwork)</a:t>
            </a:r>
            <a:endParaRPr lang="sr-Latn-RS" b="1" spc="300" dirty="0">
              <a:solidFill>
                <a:schemeClr val="bg1"/>
              </a:solidFill>
              <a:latin typeface="Raleway" panose="020B0503030101060003" pitchFamily="34" charset="77"/>
            </a:endParaRPr>
          </a:p>
          <a:p>
            <a:pPr algn="just"/>
            <a:endParaRPr lang="en-GB" sz="1200" b="1" spc="300" dirty="0">
              <a:solidFill>
                <a:schemeClr val="bg1"/>
              </a:solidFill>
              <a:latin typeface="Raleway" panose="020B0503030101060003" pitchFamily="34" charset="77"/>
            </a:endParaRPr>
          </a:p>
        </p:txBody>
      </p:sp>
      <p:sp>
        <p:nvSpPr>
          <p:cNvPr id="11" name="Rectangle 10">
            <a:extLst>
              <a:ext uri="{FF2B5EF4-FFF2-40B4-BE49-F238E27FC236}">
                <a16:creationId xmlns:a16="http://schemas.microsoft.com/office/drawing/2014/main" id="{F1ABBEE1-A4F3-6746-AE3A-4B6E12CE6CA3}"/>
              </a:ext>
            </a:extLst>
          </p:cNvPr>
          <p:cNvSpPr/>
          <p:nvPr/>
        </p:nvSpPr>
        <p:spPr>
          <a:xfrm>
            <a:off x="4589821" y="1834088"/>
            <a:ext cx="3012364" cy="1446550"/>
          </a:xfrm>
          <a:prstGeom prst="rect">
            <a:avLst/>
          </a:prstGeom>
        </p:spPr>
        <p:txBody>
          <a:bodyPr wrap="none">
            <a:spAutoFit/>
          </a:bodyPr>
          <a:lstStyle/>
          <a:p>
            <a:pPr algn="ctr"/>
            <a:r>
              <a:rPr lang="sr-Latn-RS"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rPr>
              <a:t>DAY I</a:t>
            </a:r>
            <a:endParaRPr lang="en-LT"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endParaRPr>
          </a:p>
        </p:txBody>
      </p:sp>
      <p:pic>
        <p:nvPicPr>
          <p:cNvPr id="25" name="Graphic 24" descr="Lights On with solid fill">
            <a:extLst>
              <a:ext uri="{FF2B5EF4-FFF2-40B4-BE49-F238E27FC236}">
                <a16:creationId xmlns:a16="http://schemas.microsoft.com/office/drawing/2014/main" id="{C9A4FAB4-1D30-504F-AC22-18FA700E0E5D}"/>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244790" y="157975"/>
            <a:ext cx="1702420" cy="1702420"/>
          </a:xfrm>
          <a:prstGeom prst="rect">
            <a:avLst/>
          </a:prstGeom>
          <a:effectLst>
            <a:outerShdw blurRad="177800" sx="102000" sy="102000" algn="ctr" rotWithShape="0">
              <a:prstClr val="black">
                <a:alpha val="40000"/>
              </a:prstClr>
            </a:outerShdw>
          </a:effectLst>
        </p:spPr>
      </p:pic>
      <p:sp useBgFill="1">
        <p:nvSpPr>
          <p:cNvPr id="26" name="Rounded Rectangle 25">
            <a:extLst>
              <a:ext uri="{FF2B5EF4-FFF2-40B4-BE49-F238E27FC236}">
                <a16:creationId xmlns:a16="http://schemas.microsoft.com/office/drawing/2014/main" id="{79CF8A2E-6CD9-C246-88DB-41410F96B594}"/>
              </a:ext>
            </a:extLst>
          </p:cNvPr>
          <p:cNvSpPr/>
          <p:nvPr/>
        </p:nvSpPr>
        <p:spPr>
          <a:xfrm rot="2314562">
            <a:off x="11348491" y="-313571"/>
            <a:ext cx="642321" cy="394395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7" name="Rounded Rectangle 26">
            <a:extLst>
              <a:ext uri="{FF2B5EF4-FFF2-40B4-BE49-F238E27FC236}">
                <a16:creationId xmlns:a16="http://schemas.microsoft.com/office/drawing/2014/main" id="{8BF71943-E162-8646-B793-F730AF1116CA}"/>
              </a:ext>
            </a:extLst>
          </p:cNvPr>
          <p:cNvSpPr/>
          <p:nvPr/>
        </p:nvSpPr>
        <p:spPr>
          <a:xfrm rot="2314562">
            <a:off x="11692083" y="591968"/>
            <a:ext cx="642321" cy="4080509"/>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8" name="Rounded Rectangle 27">
            <a:extLst>
              <a:ext uri="{FF2B5EF4-FFF2-40B4-BE49-F238E27FC236}">
                <a16:creationId xmlns:a16="http://schemas.microsoft.com/office/drawing/2014/main" id="{FC8B7B47-AD94-0B42-BF9A-FB712535E5D0}"/>
              </a:ext>
            </a:extLst>
          </p:cNvPr>
          <p:cNvSpPr/>
          <p:nvPr/>
        </p:nvSpPr>
        <p:spPr>
          <a:xfrm rot="2314562">
            <a:off x="11983112" y="1515942"/>
            <a:ext cx="642321" cy="4513190"/>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9" name="Rounded Rectangle 28">
            <a:extLst>
              <a:ext uri="{FF2B5EF4-FFF2-40B4-BE49-F238E27FC236}">
                <a16:creationId xmlns:a16="http://schemas.microsoft.com/office/drawing/2014/main" id="{14E00701-098F-CD4F-A308-C7B7ECDFF684}"/>
              </a:ext>
            </a:extLst>
          </p:cNvPr>
          <p:cNvSpPr/>
          <p:nvPr/>
        </p:nvSpPr>
        <p:spPr>
          <a:xfrm rot="2314562">
            <a:off x="11614969" y="3630047"/>
            <a:ext cx="642321" cy="401989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Tree>
    <p:extLst>
      <p:ext uri="{BB962C8B-B14F-4D97-AF65-F5344CB8AC3E}">
        <p14:creationId xmlns:p14="http://schemas.microsoft.com/office/powerpoint/2010/main" val="424231123"/>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path" presetSubtype="0" repeatCount="indefinite" accel="50000" decel="50000" autoRev="1" fill="hold" grpId="0" nodeType="withEffect">
                                  <p:stCondLst>
                                    <p:cond delay="0"/>
                                  </p:stCondLst>
                                  <p:childTnLst>
                                    <p:animMotion origin="layout" path="M -2.29167E-6 -3.33333E-6 L 0.04245 -0.09352 " pathEditMode="relative" rAng="0" ptsTypes="AA">
                                      <p:cBhvr>
                                        <p:cTn id="6" dur="3000" fill="hold"/>
                                        <p:tgtEl>
                                          <p:spTgt spid="21"/>
                                        </p:tgtEl>
                                        <p:attrNameLst>
                                          <p:attrName>ppt_x</p:attrName>
                                          <p:attrName>ppt_y</p:attrName>
                                        </p:attrNameLst>
                                      </p:cBhvr>
                                      <p:rCtr x="2122" y="-4676"/>
                                    </p:animMotion>
                                  </p:childTnLst>
                                </p:cTn>
                              </p:par>
                              <p:par>
                                <p:cTn id="7" presetID="56" presetClass="path" presetSubtype="0" repeatCount="indefinite" accel="50000" decel="50000" autoRev="1" fill="hold" grpId="0" nodeType="withEffect">
                                  <p:stCondLst>
                                    <p:cond delay="400"/>
                                  </p:stCondLst>
                                  <p:childTnLst>
                                    <p:animMotion origin="layout" path="M 2.5E-6 -3.7037E-7 L 0.04245 -0.09352 " pathEditMode="relative" rAng="0" ptsTypes="AA">
                                      <p:cBhvr>
                                        <p:cTn id="8" dur="3000" fill="hold"/>
                                        <p:tgtEl>
                                          <p:spTgt spid="22"/>
                                        </p:tgtEl>
                                        <p:attrNameLst>
                                          <p:attrName>ppt_x</p:attrName>
                                          <p:attrName>ppt_y</p:attrName>
                                        </p:attrNameLst>
                                      </p:cBhvr>
                                      <p:rCtr x="2122" y="-4676"/>
                                    </p:animMotion>
                                  </p:childTnLst>
                                </p:cTn>
                              </p:par>
                              <p:par>
                                <p:cTn id="9" presetID="56" presetClass="path" presetSubtype="0" repeatCount="indefinite" accel="50000" decel="50000" autoRev="1" fill="hold" grpId="0" nodeType="withEffect">
                                  <p:stCondLst>
                                    <p:cond delay="800"/>
                                  </p:stCondLst>
                                  <p:childTnLst>
                                    <p:animMotion origin="layout" path="M -1.04167E-6 3.33333E-6 L 0.04245 -0.09352 " pathEditMode="relative" rAng="0" ptsTypes="AA">
                                      <p:cBhvr>
                                        <p:cTn id="10" dur="3000" fill="hold"/>
                                        <p:tgtEl>
                                          <p:spTgt spid="23"/>
                                        </p:tgtEl>
                                        <p:attrNameLst>
                                          <p:attrName>ppt_x</p:attrName>
                                          <p:attrName>ppt_y</p:attrName>
                                        </p:attrNameLst>
                                      </p:cBhvr>
                                      <p:rCtr x="2122" y="-4676"/>
                                    </p:animMotion>
                                  </p:childTnLst>
                                </p:cTn>
                              </p:par>
                              <p:par>
                                <p:cTn id="11" presetID="56" presetClass="path" presetSubtype="0" repeatCount="indefinite" accel="50000" decel="50000" autoRev="1" fill="hold" grpId="0" nodeType="withEffect">
                                  <p:stCondLst>
                                    <p:cond delay="1200"/>
                                  </p:stCondLst>
                                  <p:childTnLst>
                                    <p:animMotion origin="layout" path="M 1.04167E-6 -1.85185E-6 L 0.04245 -0.09352 " pathEditMode="relative" rAng="0" ptsTypes="AA">
                                      <p:cBhvr>
                                        <p:cTn id="12" dur="3000" fill="hold"/>
                                        <p:tgtEl>
                                          <p:spTgt spid="24"/>
                                        </p:tgtEl>
                                        <p:attrNameLst>
                                          <p:attrName>ppt_x</p:attrName>
                                          <p:attrName>ppt_y</p:attrName>
                                        </p:attrNameLst>
                                      </p:cBhvr>
                                      <p:rCtr x="2122" y="-4676"/>
                                    </p:animMotion>
                                  </p:childTnLst>
                                </p:cTn>
                              </p:par>
                              <p:par>
                                <p:cTn id="13" presetID="56" presetClass="path" presetSubtype="0" repeatCount="indefinite" accel="50000" decel="50000" autoRev="1" fill="hold" grpId="0" nodeType="withEffect">
                                  <p:stCondLst>
                                    <p:cond delay="0"/>
                                  </p:stCondLst>
                                  <p:childTnLst>
                                    <p:animMotion origin="layout" path="M -2.29167E-6 -3.33333E-6 L 0.04245 -0.09352 " pathEditMode="relative" rAng="0" ptsTypes="AA">
                                      <p:cBhvr>
                                        <p:cTn id="14" dur="3000" fill="hold"/>
                                        <p:tgtEl>
                                          <p:spTgt spid="26"/>
                                        </p:tgtEl>
                                        <p:attrNameLst>
                                          <p:attrName>ppt_x</p:attrName>
                                          <p:attrName>ppt_y</p:attrName>
                                        </p:attrNameLst>
                                      </p:cBhvr>
                                      <p:rCtr x="2122" y="-4676"/>
                                    </p:animMotion>
                                  </p:childTnLst>
                                </p:cTn>
                              </p:par>
                              <p:par>
                                <p:cTn id="15" presetID="56" presetClass="path" presetSubtype="0" repeatCount="indefinite" accel="50000" decel="50000" autoRev="1" fill="hold" grpId="0" nodeType="withEffect">
                                  <p:stCondLst>
                                    <p:cond delay="400"/>
                                  </p:stCondLst>
                                  <p:childTnLst>
                                    <p:animMotion origin="layout" path="M 2.5E-6 -3.7037E-7 L 0.04245 -0.09352 " pathEditMode="relative" rAng="0" ptsTypes="AA">
                                      <p:cBhvr>
                                        <p:cTn id="16" dur="3000" fill="hold"/>
                                        <p:tgtEl>
                                          <p:spTgt spid="27"/>
                                        </p:tgtEl>
                                        <p:attrNameLst>
                                          <p:attrName>ppt_x</p:attrName>
                                          <p:attrName>ppt_y</p:attrName>
                                        </p:attrNameLst>
                                      </p:cBhvr>
                                      <p:rCtr x="2122" y="-4676"/>
                                    </p:animMotion>
                                  </p:childTnLst>
                                </p:cTn>
                              </p:par>
                              <p:par>
                                <p:cTn id="17" presetID="56" presetClass="path" presetSubtype="0" repeatCount="indefinite" accel="50000" decel="50000" autoRev="1" fill="hold" grpId="0" nodeType="withEffect">
                                  <p:stCondLst>
                                    <p:cond delay="800"/>
                                  </p:stCondLst>
                                  <p:childTnLst>
                                    <p:animMotion origin="layout" path="M -1.04167E-6 3.33333E-6 L 0.04245 -0.09352 " pathEditMode="relative" rAng="0" ptsTypes="AA">
                                      <p:cBhvr>
                                        <p:cTn id="18" dur="3000" fill="hold"/>
                                        <p:tgtEl>
                                          <p:spTgt spid="28"/>
                                        </p:tgtEl>
                                        <p:attrNameLst>
                                          <p:attrName>ppt_x</p:attrName>
                                          <p:attrName>ppt_y</p:attrName>
                                        </p:attrNameLst>
                                      </p:cBhvr>
                                      <p:rCtr x="2122" y="-4676"/>
                                    </p:animMotion>
                                  </p:childTnLst>
                                </p:cTn>
                              </p:par>
                              <p:par>
                                <p:cTn id="19" presetID="56" presetClass="path" presetSubtype="0" repeatCount="indefinite" accel="50000" decel="50000" autoRev="1" fill="hold" grpId="0" nodeType="withEffect">
                                  <p:stCondLst>
                                    <p:cond delay="1200"/>
                                  </p:stCondLst>
                                  <p:childTnLst>
                                    <p:animMotion origin="layout" path="M 1.04167E-6 -1.85185E-6 L 0.04245 -0.09352 " pathEditMode="relative" rAng="0" ptsTypes="AA">
                                      <p:cBhvr>
                                        <p:cTn id="20" dur="3000" fill="hold"/>
                                        <p:tgtEl>
                                          <p:spTgt spid="29"/>
                                        </p:tgtEl>
                                        <p:attrNameLst>
                                          <p:attrName>ppt_x</p:attrName>
                                          <p:attrName>ppt_y</p:attrName>
                                        </p:attrNameLst>
                                      </p:cBhvr>
                                      <p:rCtr x="2122" y="-467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6" grpId="0" animBg="1"/>
      <p:bldP spid="27" grpId="0" animBg="1"/>
      <p:bldP spid="28" grpId="0" animBg="1"/>
      <p:bldP spid="2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6BE918B-EA92-1948-9A36-85366B98481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24229"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CF6B2B7C-89ED-F540-A64D-0D5E18A71354}"/>
              </a:ext>
            </a:extLst>
          </p:cNvPr>
          <p:cNvSpPr/>
          <p:nvPr/>
        </p:nvSpPr>
        <p:spPr>
          <a:xfrm>
            <a:off x="-1450258" y="-4117255"/>
            <a:ext cx="15092516" cy="15092510"/>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sp>
        <p:nvSpPr>
          <p:cNvPr id="5" name="Rectangle 4">
            <a:extLst>
              <a:ext uri="{FF2B5EF4-FFF2-40B4-BE49-F238E27FC236}">
                <a16:creationId xmlns:a16="http://schemas.microsoft.com/office/drawing/2014/main" id="{67ABF447-6E17-1A45-AD94-46DCD25C1D16}"/>
              </a:ext>
            </a:extLst>
          </p:cNvPr>
          <p:cNvSpPr/>
          <p:nvPr/>
        </p:nvSpPr>
        <p:spPr>
          <a:xfrm>
            <a:off x="2906335" y="1880267"/>
            <a:ext cx="6828508" cy="738664"/>
          </a:xfrm>
          <a:prstGeom prst="rect">
            <a:avLst/>
          </a:prstGeom>
        </p:spPr>
        <p:txBody>
          <a:bodyPr wrap="square">
            <a:spAutoFit/>
          </a:bodyPr>
          <a:lstStyle/>
          <a:p>
            <a:pPr algn="ctr"/>
            <a:endParaRPr lang="en-GB" sz="1200" b="1" spc="300" dirty="0">
              <a:solidFill>
                <a:schemeClr val="bg1"/>
              </a:solidFill>
              <a:latin typeface="Raleway" panose="020B0503030101060003" pitchFamily="34" charset="77"/>
            </a:endParaRPr>
          </a:p>
          <a:p>
            <a:pPr algn="ctr"/>
            <a:r>
              <a:rPr lang="en-GB" b="1" spc="300" dirty="0">
                <a:solidFill>
                  <a:schemeClr val="bg1"/>
                </a:solidFill>
                <a:latin typeface="Raleway" panose="020B0503030101060003" pitchFamily="34" charset="77"/>
              </a:rPr>
              <a:t>11:00-13:00 </a:t>
            </a:r>
            <a:r>
              <a:rPr lang="en-GB" b="1" spc="300" dirty="0">
                <a:solidFill>
                  <a:schemeClr val="bg1"/>
                </a:solidFill>
                <a:latin typeface="Raleway" panose="020B0503030101060003" pitchFamily="34" charset="77"/>
                <a:hlinkClick r:id="rId6"/>
              </a:rPr>
              <a:t>Curriculum proposal </a:t>
            </a:r>
            <a:r>
              <a:rPr lang="en-GB" b="1" spc="300" dirty="0">
                <a:solidFill>
                  <a:schemeClr val="bg1"/>
                </a:solidFill>
                <a:latin typeface="Raleway" panose="020B0503030101060003" pitchFamily="34" charset="77"/>
              </a:rPr>
              <a:t>(teamwork)</a:t>
            </a:r>
            <a:endParaRPr lang="sr-Latn-RS" b="1" spc="300" dirty="0">
              <a:solidFill>
                <a:schemeClr val="bg1"/>
              </a:solidFill>
              <a:latin typeface="Raleway" panose="020B0503030101060003" pitchFamily="34" charset="77"/>
            </a:endParaRPr>
          </a:p>
          <a:p>
            <a:pPr algn="ctr"/>
            <a:endParaRPr lang="en-GB" sz="1200" b="1" spc="300" dirty="0">
              <a:solidFill>
                <a:schemeClr val="bg1"/>
              </a:solidFill>
              <a:latin typeface="Raleway" panose="020B0503030101060003" pitchFamily="34" charset="77"/>
            </a:endParaRPr>
          </a:p>
        </p:txBody>
      </p:sp>
      <p:pic>
        <p:nvPicPr>
          <p:cNvPr id="25" name="Graphic 24" descr="Lights On with solid fill">
            <a:extLst>
              <a:ext uri="{FF2B5EF4-FFF2-40B4-BE49-F238E27FC236}">
                <a16:creationId xmlns:a16="http://schemas.microsoft.com/office/drawing/2014/main" id="{C9A4FAB4-1D30-504F-AC22-18FA700E0E5D}"/>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5244790" y="157975"/>
            <a:ext cx="1702420" cy="1702420"/>
          </a:xfrm>
          <a:prstGeom prst="rect">
            <a:avLst/>
          </a:prstGeom>
          <a:effectLst>
            <a:outerShdw blurRad="177800" sx="102000" sy="102000" algn="ctr" rotWithShape="0">
              <a:prstClr val="black">
                <a:alpha val="40000"/>
              </a:prstClr>
            </a:outerShdw>
          </a:effectLst>
        </p:spPr>
      </p:pic>
      <p:pic>
        <p:nvPicPr>
          <p:cNvPr id="6" name="Picture 5">
            <a:extLst>
              <a:ext uri="{FF2B5EF4-FFF2-40B4-BE49-F238E27FC236}">
                <a16:creationId xmlns:a16="http://schemas.microsoft.com/office/drawing/2014/main" id="{68AB7644-79CF-44F1-802A-4DC1E3425A56}"/>
              </a:ext>
            </a:extLst>
          </p:cNvPr>
          <p:cNvPicPr>
            <a:picLocks noChangeAspect="1"/>
          </p:cNvPicPr>
          <p:nvPr/>
        </p:nvPicPr>
        <p:blipFill>
          <a:blip r:embed="rId9"/>
          <a:stretch>
            <a:fillRect/>
          </a:stretch>
        </p:blipFill>
        <p:spPr>
          <a:xfrm>
            <a:off x="6679924" y="3105803"/>
            <a:ext cx="4394255" cy="3873883"/>
          </a:xfrm>
          <a:prstGeom prst="rect">
            <a:avLst/>
          </a:prstGeom>
        </p:spPr>
      </p:pic>
      <p:sp>
        <p:nvSpPr>
          <p:cNvPr id="7" name="Rectangle 6">
            <a:extLst>
              <a:ext uri="{FF2B5EF4-FFF2-40B4-BE49-F238E27FC236}">
                <a16:creationId xmlns:a16="http://schemas.microsoft.com/office/drawing/2014/main" id="{9841C7E4-BB32-4183-AC91-02AEEFC27F14}"/>
              </a:ext>
            </a:extLst>
          </p:cNvPr>
          <p:cNvSpPr/>
          <p:nvPr/>
        </p:nvSpPr>
        <p:spPr>
          <a:xfrm>
            <a:off x="24229" y="2997739"/>
            <a:ext cx="6379329" cy="3477875"/>
          </a:xfrm>
          <a:prstGeom prst="rect">
            <a:avLst/>
          </a:prstGeom>
        </p:spPr>
        <p:txBody>
          <a:bodyPr wrap="square">
            <a:spAutoFit/>
          </a:bodyPr>
          <a:lstStyle/>
          <a:p>
            <a:pPr algn="ctr"/>
            <a:endParaRPr lang="en-GB" sz="1200" b="1" spc="300" dirty="0">
              <a:solidFill>
                <a:schemeClr val="bg1"/>
              </a:solidFill>
              <a:latin typeface="Raleway" panose="020B0503030101060003" pitchFamily="34" charset="77"/>
            </a:endParaRPr>
          </a:p>
          <a:p>
            <a:pPr algn="ctr"/>
            <a:r>
              <a:rPr lang="sr-Latn-RS" sz="2800" b="1" spc="300" dirty="0">
                <a:solidFill>
                  <a:schemeClr val="bg1"/>
                </a:solidFill>
                <a:latin typeface="Raleway" panose="020B0503030101060003" pitchFamily="34" charset="77"/>
                <a:hlinkClick r:id="rId10"/>
              </a:rPr>
              <a:t>GROUP 1</a:t>
            </a:r>
            <a:endParaRPr lang="sr-Latn-RS" sz="2800" b="1" spc="300" dirty="0">
              <a:solidFill>
                <a:schemeClr val="bg1"/>
              </a:solidFill>
              <a:latin typeface="Raleway" panose="020B0503030101060003" pitchFamily="34" charset="77"/>
            </a:endParaRPr>
          </a:p>
          <a:p>
            <a:pPr algn="ctr"/>
            <a:endParaRPr lang="sr-Latn-RS" sz="2800" b="1" spc="300" dirty="0">
              <a:solidFill>
                <a:schemeClr val="bg1"/>
              </a:solidFill>
              <a:latin typeface="Raleway" panose="020B0503030101060003" pitchFamily="34" charset="77"/>
            </a:endParaRPr>
          </a:p>
          <a:p>
            <a:pPr algn="ctr"/>
            <a:r>
              <a:rPr lang="sr-Latn-RS" sz="2800" b="1" spc="300" dirty="0">
                <a:solidFill>
                  <a:schemeClr val="bg1"/>
                </a:solidFill>
                <a:latin typeface="Raleway" panose="020B0503030101060003" pitchFamily="34" charset="77"/>
                <a:hlinkClick r:id="rId11"/>
              </a:rPr>
              <a:t>GROUP 2</a:t>
            </a:r>
            <a:endParaRPr lang="sr-Latn-RS" sz="2800" b="1" spc="300" dirty="0">
              <a:solidFill>
                <a:schemeClr val="bg1"/>
              </a:solidFill>
              <a:latin typeface="Raleway" panose="020B0503030101060003" pitchFamily="34" charset="77"/>
            </a:endParaRPr>
          </a:p>
          <a:p>
            <a:pPr algn="ctr"/>
            <a:endParaRPr lang="sr-Latn-RS" sz="2800" b="1" spc="300" dirty="0">
              <a:solidFill>
                <a:schemeClr val="bg1"/>
              </a:solidFill>
              <a:latin typeface="Raleway" panose="020B0503030101060003" pitchFamily="34" charset="77"/>
            </a:endParaRPr>
          </a:p>
          <a:p>
            <a:pPr algn="ctr"/>
            <a:r>
              <a:rPr lang="sr-Latn-RS" sz="2800" b="1" spc="300" dirty="0">
                <a:solidFill>
                  <a:schemeClr val="bg1"/>
                </a:solidFill>
                <a:latin typeface="Raleway" panose="020B0503030101060003" pitchFamily="34" charset="77"/>
                <a:hlinkClick r:id="rId12"/>
              </a:rPr>
              <a:t>GROUP 3</a:t>
            </a:r>
            <a:endParaRPr lang="sr-Latn-RS" sz="2800" b="1" spc="300" dirty="0">
              <a:solidFill>
                <a:schemeClr val="bg1"/>
              </a:solidFill>
              <a:latin typeface="Raleway" panose="020B0503030101060003" pitchFamily="34" charset="77"/>
            </a:endParaRPr>
          </a:p>
          <a:p>
            <a:pPr algn="ctr"/>
            <a:endParaRPr lang="sr-Latn-RS" sz="2800" b="1" spc="300" dirty="0">
              <a:solidFill>
                <a:schemeClr val="bg1"/>
              </a:solidFill>
              <a:latin typeface="Raleway" panose="020B0503030101060003" pitchFamily="34" charset="77"/>
            </a:endParaRPr>
          </a:p>
          <a:p>
            <a:pPr algn="ctr"/>
            <a:r>
              <a:rPr lang="sr-Latn-RS" sz="2800" b="1" spc="300" dirty="0">
                <a:solidFill>
                  <a:schemeClr val="bg1"/>
                </a:solidFill>
                <a:latin typeface="Raleway" panose="020B0503030101060003" pitchFamily="34" charset="77"/>
                <a:hlinkClick r:id="rId13"/>
              </a:rPr>
              <a:t>GROUP 4</a:t>
            </a:r>
            <a:endParaRPr lang="sr-Latn-RS" sz="2800" b="1" spc="300" dirty="0">
              <a:solidFill>
                <a:schemeClr val="bg1"/>
              </a:solidFill>
              <a:latin typeface="Raleway" panose="020B0503030101060003" pitchFamily="34" charset="77"/>
            </a:endParaRPr>
          </a:p>
          <a:p>
            <a:pPr algn="ctr"/>
            <a:endParaRPr lang="en-GB" sz="1200" b="1" spc="300" dirty="0">
              <a:solidFill>
                <a:schemeClr val="bg1"/>
              </a:solidFill>
              <a:latin typeface="Raleway" panose="020B0503030101060003" pitchFamily="34" charset="77"/>
            </a:endParaRPr>
          </a:p>
        </p:txBody>
      </p:sp>
    </p:spTree>
    <p:extLst>
      <p:ext uri="{BB962C8B-B14F-4D97-AF65-F5344CB8AC3E}">
        <p14:creationId xmlns:p14="http://schemas.microsoft.com/office/powerpoint/2010/main" val="3616075324"/>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6BE918B-EA92-1948-9A36-85366B98481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CF6B2B7C-89ED-F540-A64D-0D5E18A71354}"/>
              </a:ext>
            </a:extLst>
          </p:cNvPr>
          <p:cNvSpPr/>
          <p:nvPr/>
        </p:nvSpPr>
        <p:spPr>
          <a:xfrm>
            <a:off x="-1450258" y="-4117255"/>
            <a:ext cx="15092516" cy="15092510"/>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sp useBgFill="1">
        <p:nvSpPr>
          <p:cNvPr id="21" name="Rounded Rectangle 20">
            <a:extLst>
              <a:ext uri="{FF2B5EF4-FFF2-40B4-BE49-F238E27FC236}">
                <a16:creationId xmlns:a16="http://schemas.microsoft.com/office/drawing/2014/main" id="{D6787DAF-363B-FF49-8B5C-94BB07360B4E}"/>
              </a:ext>
            </a:extLst>
          </p:cNvPr>
          <p:cNvSpPr/>
          <p:nvPr/>
        </p:nvSpPr>
        <p:spPr>
          <a:xfrm rot="2314562">
            <a:off x="-207840" y="3141"/>
            <a:ext cx="642321" cy="394395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2" name="Rounded Rectangle 21">
            <a:extLst>
              <a:ext uri="{FF2B5EF4-FFF2-40B4-BE49-F238E27FC236}">
                <a16:creationId xmlns:a16="http://schemas.microsoft.com/office/drawing/2014/main" id="{A550FAD0-EC64-B541-9FEF-F3F576427C79}"/>
              </a:ext>
            </a:extLst>
          </p:cNvPr>
          <p:cNvSpPr/>
          <p:nvPr/>
        </p:nvSpPr>
        <p:spPr>
          <a:xfrm rot="2314562">
            <a:off x="32553" y="1451968"/>
            <a:ext cx="642321" cy="4080509"/>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3" name="Rounded Rectangle 22">
            <a:extLst>
              <a:ext uri="{FF2B5EF4-FFF2-40B4-BE49-F238E27FC236}">
                <a16:creationId xmlns:a16="http://schemas.microsoft.com/office/drawing/2014/main" id="{95ACA153-32CF-B343-BD0F-8295EFA0D82C}"/>
              </a:ext>
            </a:extLst>
          </p:cNvPr>
          <p:cNvSpPr/>
          <p:nvPr/>
        </p:nvSpPr>
        <p:spPr>
          <a:xfrm rot="2314562">
            <a:off x="-43121" y="2924166"/>
            <a:ext cx="642321" cy="4513190"/>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4" name="Rounded Rectangle 23">
            <a:extLst>
              <a:ext uri="{FF2B5EF4-FFF2-40B4-BE49-F238E27FC236}">
                <a16:creationId xmlns:a16="http://schemas.microsoft.com/office/drawing/2014/main" id="{4A087067-6FBB-1745-A5D4-628D980A11A2}"/>
              </a:ext>
            </a:extLst>
          </p:cNvPr>
          <p:cNvSpPr/>
          <p:nvPr/>
        </p:nvSpPr>
        <p:spPr>
          <a:xfrm rot="2314562">
            <a:off x="34439" y="4883045"/>
            <a:ext cx="642321" cy="401989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5" name="Rectangle 4">
            <a:extLst>
              <a:ext uri="{FF2B5EF4-FFF2-40B4-BE49-F238E27FC236}">
                <a16:creationId xmlns:a16="http://schemas.microsoft.com/office/drawing/2014/main" id="{67ABF447-6E17-1A45-AD94-46DCD25C1D16}"/>
              </a:ext>
            </a:extLst>
          </p:cNvPr>
          <p:cNvSpPr/>
          <p:nvPr/>
        </p:nvSpPr>
        <p:spPr>
          <a:xfrm>
            <a:off x="3081455" y="3481925"/>
            <a:ext cx="6183732" cy="2800767"/>
          </a:xfrm>
          <a:prstGeom prst="rect">
            <a:avLst/>
          </a:prstGeom>
        </p:spPr>
        <p:txBody>
          <a:bodyPr wrap="square">
            <a:spAutoFit/>
          </a:bodyPr>
          <a:lstStyle/>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200" b="1" spc="300" dirty="0">
              <a:solidFill>
                <a:schemeClr val="bg1"/>
              </a:solidFill>
              <a:latin typeface="Raleway" panose="020B0503030101060003" pitchFamily="34" charset="77"/>
            </a:endParaRPr>
          </a:p>
          <a:p>
            <a:pPr algn="just"/>
            <a:endParaRPr lang="sr-Latn-RS" sz="1600" b="1" spc="300" dirty="0">
              <a:solidFill>
                <a:schemeClr val="bg1"/>
              </a:solidFill>
              <a:latin typeface="Raleway" panose="020B0503030101060003" pitchFamily="34" charset="77"/>
            </a:endParaRPr>
          </a:p>
          <a:p>
            <a:pPr algn="just"/>
            <a:endParaRPr lang="en-GB" sz="1600" b="1" spc="300" dirty="0">
              <a:solidFill>
                <a:schemeClr val="bg1"/>
              </a:solidFill>
              <a:latin typeface="Raleway" panose="020B0503030101060003" pitchFamily="34" charset="77"/>
            </a:endParaRPr>
          </a:p>
          <a:p>
            <a:pPr algn="just"/>
            <a:r>
              <a:rPr lang="en-GB" b="1" spc="300" dirty="0">
                <a:solidFill>
                  <a:schemeClr val="bg1"/>
                </a:solidFill>
                <a:latin typeface="Raleway" panose="020B0503030101060003" pitchFamily="34" charset="77"/>
              </a:rPr>
              <a:t>13:00-13:30 Sharing, group conclusions, end of the</a:t>
            </a:r>
            <a:r>
              <a:rPr lang="sr-Latn-RS" b="1" spc="300" dirty="0">
                <a:solidFill>
                  <a:schemeClr val="bg1"/>
                </a:solidFill>
                <a:latin typeface="Raleway" panose="020B0503030101060003" pitchFamily="34" charset="77"/>
              </a:rPr>
              <a:t> </a:t>
            </a:r>
            <a:r>
              <a:rPr lang="en-GB" b="1" spc="300" dirty="0">
                <a:solidFill>
                  <a:schemeClr val="bg1"/>
                </a:solidFill>
                <a:latin typeface="Raleway" panose="020B0503030101060003" pitchFamily="34" charset="77"/>
              </a:rPr>
              <a:t>sessions</a:t>
            </a:r>
            <a:endParaRPr lang="en-LT" b="1" spc="300" dirty="0">
              <a:solidFill>
                <a:schemeClr val="bg1"/>
              </a:solidFill>
              <a:latin typeface="Raleway" panose="020B0503030101060003" pitchFamily="34" charset="77"/>
            </a:endParaRPr>
          </a:p>
        </p:txBody>
      </p:sp>
      <p:sp>
        <p:nvSpPr>
          <p:cNvPr id="11" name="Rectangle 10">
            <a:extLst>
              <a:ext uri="{FF2B5EF4-FFF2-40B4-BE49-F238E27FC236}">
                <a16:creationId xmlns:a16="http://schemas.microsoft.com/office/drawing/2014/main" id="{F1ABBEE1-A4F3-6746-AE3A-4B6E12CE6CA3}"/>
              </a:ext>
            </a:extLst>
          </p:cNvPr>
          <p:cNvSpPr/>
          <p:nvPr/>
        </p:nvSpPr>
        <p:spPr>
          <a:xfrm>
            <a:off x="4589821" y="1834088"/>
            <a:ext cx="3012364" cy="1446550"/>
          </a:xfrm>
          <a:prstGeom prst="rect">
            <a:avLst/>
          </a:prstGeom>
        </p:spPr>
        <p:txBody>
          <a:bodyPr wrap="none">
            <a:spAutoFit/>
          </a:bodyPr>
          <a:lstStyle/>
          <a:p>
            <a:pPr algn="ctr"/>
            <a:r>
              <a:rPr lang="sr-Latn-RS"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rPr>
              <a:t>DAY I</a:t>
            </a:r>
            <a:endParaRPr lang="en-LT"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endParaRPr>
          </a:p>
        </p:txBody>
      </p:sp>
      <p:pic>
        <p:nvPicPr>
          <p:cNvPr id="25" name="Graphic 24" descr="Lights On with solid fill">
            <a:extLst>
              <a:ext uri="{FF2B5EF4-FFF2-40B4-BE49-F238E27FC236}">
                <a16:creationId xmlns:a16="http://schemas.microsoft.com/office/drawing/2014/main" id="{C9A4FAB4-1D30-504F-AC22-18FA700E0E5D}"/>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244790" y="157975"/>
            <a:ext cx="1702420" cy="1702420"/>
          </a:xfrm>
          <a:prstGeom prst="rect">
            <a:avLst/>
          </a:prstGeom>
          <a:effectLst>
            <a:outerShdw blurRad="177800" sx="102000" sy="102000" algn="ctr" rotWithShape="0">
              <a:prstClr val="black">
                <a:alpha val="40000"/>
              </a:prstClr>
            </a:outerShdw>
          </a:effectLst>
        </p:spPr>
      </p:pic>
      <p:sp useBgFill="1">
        <p:nvSpPr>
          <p:cNvPr id="26" name="Rounded Rectangle 25">
            <a:extLst>
              <a:ext uri="{FF2B5EF4-FFF2-40B4-BE49-F238E27FC236}">
                <a16:creationId xmlns:a16="http://schemas.microsoft.com/office/drawing/2014/main" id="{79CF8A2E-6CD9-C246-88DB-41410F96B594}"/>
              </a:ext>
            </a:extLst>
          </p:cNvPr>
          <p:cNvSpPr/>
          <p:nvPr/>
        </p:nvSpPr>
        <p:spPr>
          <a:xfrm rot="2314562">
            <a:off x="11470528" y="-762859"/>
            <a:ext cx="642321" cy="394395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7" name="Rounded Rectangle 26">
            <a:extLst>
              <a:ext uri="{FF2B5EF4-FFF2-40B4-BE49-F238E27FC236}">
                <a16:creationId xmlns:a16="http://schemas.microsoft.com/office/drawing/2014/main" id="{8BF71943-E162-8646-B793-F730AF1116CA}"/>
              </a:ext>
            </a:extLst>
          </p:cNvPr>
          <p:cNvSpPr/>
          <p:nvPr/>
        </p:nvSpPr>
        <p:spPr>
          <a:xfrm rot="2314562">
            <a:off x="11880683" y="308626"/>
            <a:ext cx="642321" cy="4080509"/>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8" name="Rounded Rectangle 27">
            <a:extLst>
              <a:ext uri="{FF2B5EF4-FFF2-40B4-BE49-F238E27FC236}">
                <a16:creationId xmlns:a16="http://schemas.microsoft.com/office/drawing/2014/main" id="{FC8B7B47-AD94-0B42-BF9A-FB712535E5D0}"/>
              </a:ext>
            </a:extLst>
          </p:cNvPr>
          <p:cNvSpPr/>
          <p:nvPr/>
        </p:nvSpPr>
        <p:spPr>
          <a:xfrm rot="2314562">
            <a:off x="11804398" y="1780823"/>
            <a:ext cx="642321" cy="4513190"/>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9" name="Rounded Rectangle 28">
            <a:extLst>
              <a:ext uri="{FF2B5EF4-FFF2-40B4-BE49-F238E27FC236}">
                <a16:creationId xmlns:a16="http://schemas.microsoft.com/office/drawing/2014/main" id="{14E00701-098F-CD4F-A308-C7B7ECDFF684}"/>
              </a:ext>
            </a:extLst>
          </p:cNvPr>
          <p:cNvSpPr/>
          <p:nvPr/>
        </p:nvSpPr>
        <p:spPr>
          <a:xfrm rot="2314562">
            <a:off x="12048070" y="3220048"/>
            <a:ext cx="642321" cy="401989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Tree>
    <p:extLst>
      <p:ext uri="{BB962C8B-B14F-4D97-AF65-F5344CB8AC3E}">
        <p14:creationId xmlns:p14="http://schemas.microsoft.com/office/powerpoint/2010/main" val="3758357659"/>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path" presetSubtype="0" repeatCount="indefinite" accel="50000" decel="50000" autoRev="1" fill="hold" grpId="0" nodeType="withEffect">
                                  <p:stCondLst>
                                    <p:cond delay="0"/>
                                  </p:stCondLst>
                                  <p:childTnLst>
                                    <p:animMotion origin="layout" path="M -2.29167E-6 -3.33333E-6 L 0.04245 -0.09352 " pathEditMode="relative" rAng="0" ptsTypes="AA">
                                      <p:cBhvr>
                                        <p:cTn id="6" dur="3000" fill="hold"/>
                                        <p:tgtEl>
                                          <p:spTgt spid="21"/>
                                        </p:tgtEl>
                                        <p:attrNameLst>
                                          <p:attrName>ppt_x</p:attrName>
                                          <p:attrName>ppt_y</p:attrName>
                                        </p:attrNameLst>
                                      </p:cBhvr>
                                      <p:rCtr x="2122" y="-4676"/>
                                    </p:animMotion>
                                  </p:childTnLst>
                                </p:cTn>
                              </p:par>
                              <p:par>
                                <p:cTn id="7" presetID="56" presetClass="path" presetSubtype="0" repeatCount="indefinite" accel="50000" decel="50000" autoRev="1" fill="hold" grpId="0" nodeType="withEffect">
                                  <p:stCondLst>
                                    <p:cond delay="400"/>
                                  </p:stCondLst>
                                  <p:childTnLst>
                                    <p:animMotion origin="layout" path="M 2.5E-6 -3.7037E-7 L 0.04245 -0.09352 " pathEditMode="relative" rAng="0" ptsTypes="AA">
                                      <p:cBhvr>
                                        <p:cTn id="8" dur="3000" fill="hold"/>
                                        <p:tgtEl>
                                          <p:spTgt spid="22"/>
                                        </p:tgtEl>
                                        <p:attrNameLst>
                                          <p:attrName>ppt_x</p:attrName>
                                          <p:attrName>ppt_y</p:attrName>
                                        </p:attrNameLst>
                                      </p:cBhvr>
                                      <p:rCtr x="2122" y="-4676"/>
                                    </p:animMotion>
                                  </p:childTnLst>
                                </p:cTn>
                              </p:par>
                              <p:par>
                                <p:cTn id="9" presetID="56" presetClass="path" presetSubtype="0" repeatCount="indefinite" accel="50000" decel="50000" autoRev="1" fill="hold" grpId="0" nodeType="withEffect">
                                  <p:stCondLst>
                                    <p:cond delay="800"/>
                                  </p:stCondLst>
                                  <p:childTnLst>
                                    <p:animMotion origin="layout" path="M -1.04167E-6 3.33333E-6 L 0.04245 -0.09352 " pathEditMode="relative" rAng="0" ptsTypes="AA">
                                      <p:cBhvr>
                                        <p:cTn id="10" dur="3000" fill="hold"/>
                                        <p:tgtEl>
                                          <p:spTgt spid="23"/>
                                        </p:tgtEl>
                                        <p:attrNameLst>
                                          <p:attrName>ppt_x</p:attrName>
                                          <p:attrName>ppt_y</p:attrName>
                                        </p:attrNameLst>
                                      </p:cBhvr>
                                      <p:rCtr x="2122" y="-4676"/>
                                    </p:animMotion>
                                  </p:childTnLst>
                                </p:cTn>
                              </p:par>
                              <p:par>
                                <p:cTn id="11" presetID="56" presetClass="path" presetSubtype="0" repeatCount="indefinite" accel="50000" decel="50000" autoRev="1" fill="hold" grpId="0" nodeType="withEffect">
                                  <p:stCondLst>
                                    <p:cond delay="1200"/>
                                  </p:stCondLst>
                                  <p:childTnLst>
                                    <p:animMotion origin="layout" path="M 1.04167E-6 -1.85185E-6 L 0.04245 -0.09352 " pathEditMode="relative" rAng="0" ptsTypes="AA">
                                      <p:cBhvr>
                                        <p:cTn id="12" dur="3000" fill="hold"/>
                                        <p:tgtEl>
                                          <p:spTgt spid="24"/>
                                        </p:tgtEl>
                                        <p:attrNameLst>
                                          <p:attrName>ppt_x</p:attrName>
                                          <p:attrName>ppt_y</p:attrName>
                                        </p:attrNameLst>
                                      </p:cBhvr>
                                      <p:rCtr x="2122" y="-4676"/>
                                    </p:animMotion>
                                  </p:childTnLst>
                                </p:cTn>
                              </p:par>
                              <p:par>
                                <p:cTn id="13" presetID="56" presetClass="path" presetSubtype="0" repeatCount="indefinite" accel="50000" decel="50000" autoRev="1" fill="hold" grpId="0" nodeType="withEffect">
                                  <p:stCondLst>
                                    <p:cond delay="0"/>
                                  </p:stCondLst>
                                  <p:childTnLst>
                                    <p:animMotion origin="layout" path="M -2.29167E-6 -3.33333E-6 L 0.04245 -0.09352 " pathEditMode="relative" rAng="0" ptsTypes="AA">
                                      <p:cBhvr>
                                        <p:cTn id="14" dur="3000" fill="hold"/>
                                        <p:tgtEl>
                                          <p:spTgt spid="26"/>
                                        </p:tgtEl>
                                        <p:attrNameLst>
                                          <p:attrName>ppt_x</p:attrName>
                                          <p:attrName>ppt_y</p:attrName>
                                        </p:attrNameLst>
                                      </p:cBhvr>
                                      <p:rCtr x="2122" y="-4676"/>
                                    </p:animMotion>
                                  </p:childTnLst>
                                </p:cTn>
                              </p:par>
                              <p:par>
                                <p:cTn id="15" presetID="56" presetClass="path" presetSubtype="0" repeatCount="indefinite" accel="50000" decel="50000" autoRev="1" fill="hold" grpId="0" nodeType="withEffect">
                                  <p:stCondLst>
                                    <p:cond delay="400"/>
                                  </p:stCondLst>
                                  <p:childTnLst>
                                    <p:animMotion origin="layout" path="M 2.5E-6 -3.7037E-7 L 0.04245 -0.09352 " pathEditMode="relative" rAng="0" ptsTypes="AA">
                                      <p:cBhvr>
                                        <p:cTn id="16" dur="3000" fill="hold"/>
                                        <p:tgtEl>
                                          <p:spTgt spid="27"/>
                                        </p:tgtEl>
                                        <p:attrNameLst>
                                          <p:attrName>ppt_x</p:attrName>
                                          <p:attrName>ppt_y</p:attrName>
                                        </p:attrNameLst>
                                      </p:cBhvr>
                                      <p:rCtr x="2122" y="-4676"/>
                                    </p:animMotion>
                                  </p:childTnLst>
                                </p:cTn>
                              </p:par>
                              <p:par>
                                <p:cTn id="17" presetID="56" presetClass="path" presetSubtype="0" repeatCount="indefinite" accel="50000" decel="50000" autoRev="1" fill="hold" grpId="0" nodeType="withEffect">
                                  <p:stCondLst>
                                    <p:cond delay="800"/>
                                  </p:stCondLst>
                                  <p:childTnLst>
                                    <p:animMotion origin="layout" path="M -1.04167E-6 3.33333E-6 L 0.04245 -0.09352 " pathEditMode="relative" rAng="0" ptsTypes="AA">
                                      <p:cBhvr>
                                        <p:cTn id="18" dur="3000" fill="hold"/>
                                        <p:tgtEl>
                                          <p:spTgt spid="28"/>
                                        </p:tgtEl>
                                        <p:attrNameLst>
                                          <p:attrName>ppt_x</p:attrName>
                                          <p:attrName>ppt_y</p:attrName>
                                        </p:attrNameLst>
                                      </p:cBhvr>
                                      <p:rCtr x="2122" y="-4676"/>
                                    </p:animMotion>
                                  </p:childTnLst>
                                </p:cTn>
                              </p:par>
                              <p:par>
                                <p:cTn id="19" presetID="56" presetClass="path" presetSubtype="0" repeatCount="indefinite" accel="50000" decel="50000" autoRev="1" fill="hold" grpId="0" nodeType="withEffect">
                                  <p:stCondLst>
                                    <p:cond delay="1200"/>
                                  </p:stCondLst>
                                  <p:childTnLst>
                                    <p:animMotion origin="layout" path="M 1.04167E-6 -1.85185E-6 L 0.04245 -0.09352 " pathEditMode="relative" rAng="0" ptsTypes="AA">
                                      <p:cBhvr>
                                        <p:cTn id="20" dur="3000" fill="hold"/>
                                        <p:tgtEl>
                                          <p:spTgt spid="29"/>
                                        </p:tgtEl>
                                        <p:attrNameLst>
                                          <p:attrName>ppt_x</p:attrName>
                                          <p:attrName>ppt_y</p:attrName>
                                        </p:attrNameLst>
                                      </p:cBhvr>
                                      <p:rCtr x="2122" y="-467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6" grpId="0" animBg="1"/>
      <p:bldP spid="27" grpId="0" animBg="1"/>
      <p:bldP spid="28" grpId="0" animBg="1"/>
      <p:bldP spid="2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6BE918B-EA92-1948-9A36-85366B98481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CF6B2B7C-89ED-F540-A64D-0D5E18A71354}"/>
              </a:ext>
            </a:extLst>
          </p:cNvPr>
          <p:cNvSpPr/>
          <p:nvPr/>
        </p:nvSpPr>
        <p:spPr>
          <a:xfrm>
            <a:off x="-1450258" y="-4117255"/>
            <a:ext cx="15092516" cy="15092510"/>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sp>
        <p:nvSpPr>
          <p:cNvPr id="5" name="Rectangle 4">
            <a:extLst>
              <a:ext uri="{FF2B5EF4-FFF2-40B4-BE49-F238E27FC236}">
                <a16:creationId xmlns:a16="http://schemas.microsoft.com/office/drawing/2014/main" id="{67ABF447-6E17-1A45-AD94-46DCD25C1D16}"/>
              </a:ext>
            </a:extLst>
          </p:cNvPr>
          <p:cNvSpPr/>
          <p:nvPr/>
        </p:nvSpPr>
        <p:spPr>
          <a:xfrm>
            <a:off x="2504243" y="2486084"/>
            <a:ext cx="7824784" cy="830997"/>
          </a:xfrm>
          <a:prstGeom prst="rect">
            <a:avLst/>
          </a:prstGeom>
        </p:spPr>
        <p:txBody>
          <a:bodyPr wrap="square">
            <a:spAutoFit/>
          </a:bodyPr>
          <a:lstStyle/>
          <a:p>
            <a:pPr algn="just"/>
            <a:endParaRPr lang="sr-Latn-RS" sz="1200" b="1" spc="300" dirty="0">
              <a:solidFill>
                <a:schemeClr val="bg1"/>
              </a:solidFill>
              <a:latin typeface="Raleway" panose="020B0503030101060003" pitchFamily="34" charset="77"/>
            </a:endParaRPr>
          </a:p>
          <a:p>
            <a:pPr algn="just"/>
            <a:r>
              <a:rPr lang="en-GB" b="1" spc="300" dirty="0">
                <a:solidFill>
                  <a:schemeClr val="bg1"/>
                </a:solidFill>
                <a:latin typeface="Raleway" panose="020B0503030101060003" pitchFamily="34" charset="77"/>
              </a:rPr>
              <a:t>13:00-13:30 Sharing, group conclusions, end of the</a:t>
            </a:r>
            <a:r>
              <a:rPr lang="sr-Latn-RS" b="1" spc="300" dirty="0">
                <a:solidFill>
                  <a:schemeClr val="bg1"/>
                </a:solidFill>
                <a:latin typeface="Raleway" panose="020B0503030101060003" pitchFamily="34" charset="77"/>
              </a:rPr>
              <a:t> </a:t>
            </a:r>
            <a:r>
              <a:rPr lang="en-GB" b="1" spc="300" dirty="0">
                <a:solidFill>
                  <a:schemeClr val="bg1"/>
                </a:solidFill>
                <a:latin typeface="Raleway" panose="020B0503030101060003" pitchFamily="34" charset="77"/>
              </a:rPr>
              <a:t>sessions</a:t>
            </a:r>
            <a:endParaRPr lang="en-LT" b="1" spc="300" dirty="0">
              <a:solidFill>
                <a:schemeClr val="bg1"/>
              </a:solidFill>
              <a:latin typeface="Raleway" panose="020B0503030101060003" pitchFamily="34" charset="77"/>
            </a:endParaRPr>
          </a:p>
        </p:txBody>
      </p:sp>
      <p:pic>
        <p:nvPicPr>
          <p:cNvPr id="25" name="Graphic 24" descr="Lights On with solid fill">
            <a:extLst>
              <a:ext uri="{FF2B5EF4-FFF2-40B4-BE49-F238E27FC236}">
                <a16:creationId xmlns:a16="http://schemas.microsoft.com/office/drawing/2014/main" id="{C9A4FAB4-1D30-504F-AC22-18FA700E0E5D}"/>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244790" y="85203"/>
            <a:ext cx="1702420" cy="1702420"/>
          </a:xfrm>
          <a:prstGeom prst="rect">
            <a:avLst/>
          </a:prstGeom>
          <a:effectLst>
            <a:outerShdw blurRad="177800" sx="102000" sy="102000" algn="ctr" rotWithShape="0">
              <a:prstClr val="black">
                <a:alpha val="40000"/>
              </a:prstClr>
            </a:outerShdw>
          </a:effectLst>
        </p:spPr>
      </p:pic>
      <p:pic>
        <p:nvPicPr>
          <p:cNvPr id="7" name="Picture 6">
            <a:extLst>
              <a:ext uri="{FF2B5EF4-FFF2-40B4-BE49-F238E27FC236}">
                <a16:creationId xmlns:a16="http://schemas.microsoft.com/office/drawing/2014/main" id="{B91FAB2E-12DA-C5F7-4B0F-CBCEEA7EEF5E}"/>
              </a:ext>
            </a:extLst>
          </p:cNvPr>
          <p:cNvPicPr>
            <a:picLocks noChangeAspect="1"/>
          </p:cNvPicPr>
          <p:nvPr/>
        </p:nvPicPr>
        <p:blipFill>
          <a:blip r:embed="rId8"/>
          <a:stretch>
            <a:fillRect/>
          </a:stretch>
        </p:blipFill>
        <p:spPr>
          <a:xfrm>
            <a:off x="4083537" y="3246173"/>
            <a:ext cx="4394255" cy="3873883"/>
          </a:xfrm>
          <a:prstGeom prst="rect">
            <a:avLst/>
          </a:prstGeom>
        </p:spPr>
      </p:pic>
      <p:sp useBgFill="1">
        <p:nvSpPr>
          <p:cNvPr id="8" name="Rounded Rectangle 25">
            <a:extLst>
              <a:ext uri="{FF2B5EF4-FFF2-40B4-BE49-F238E27FC236}">
                <a16:creationId xmlns:a16="http://schemas.microsoft.com/office/drawing/2014/main" id="{BB886528-4789-AECD-5F80-493219AEE4A8}"/>
              </a:ext>
            </a:extLst>
          </p:cNvPr>
          <p:cNvSpPr/>
          <p:nvPr/>
        </p:nvSpPr>
        <p:spPr>
          <a:xfrm rot="2314562">
            <a:off x="11584668" y="-725787"/>
            <a:ext cx="642321" cy="394395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9" name="Rounded Rectangle 26">
            <a:extLst>
              <a:ext uri="{FF2B5EF4-FFF2-40B4-BE49-F238E27FC236}">
                <a16:creationId xmlns:a16="http://schemas.microsoft.com/office/drawing/2014/main" id="{5454FD28-8410-F767-9BC9-E7515958F056}"/>
              </a:ext>
            </a:extLst>
          </p:cNvPr>
          <p:cNvSpPr/>
          <p:nvPr/>
        </p:nvSpPr>
        <p:spPr>
          <a:xfrm rot="2314562">
            <a:off x="11893906" y="239265"/>
            <a:ext cx="642321" cy="4080509"/>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2" name="Rounded Rectangle 27">
            <a:extLst>
              <a:ext uri="{FF2B5EF4-FFF2-40B4-BE49-F238E27FC236}">
                <a16:creationId xmlns:a16="http://schemas.microsoft.com/office/drawing/2014/main" id="{D839F373-66E2-CCA4-9558-30AC2D255AD5}"/>
              </a:ext>
            </a:extLst>
          </p:cNvPr>
          <p:cNvSpPr/>
          <p:nvPr/>
        </p:nvSpPr>
        <p:spPr>
          <a:xfrm rot="2314562">
            <a:off x="12603415" y="833746"/>
            <a:ext cx="642321" cy="4513190"/>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3" name="Rounded Rectangle 28">
            <a:extLst>
              <a:ext uri="{FF2B5EF4-FFF2-40B4-BE49-F238E27FC236}">
                <a16:creationId xmlns:a16="http://schemas.microsoft.com/office/drawing/2014/main" id="{60F288C6-8AC6-9773-0339-E54853DFE710}"/>
              </a:ext>
            </a:extLst>
          </p:cNvPr>
          <p:cNvSpPr/>
          <p:nvPr/>
        </p:nvSpPr>
        <p:spPr>
          <a:xfrm rot="2314562">
            <a:off x="12491709" y="3440916"/>
            <a:ext cx="642321" cy="401989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4" name="Rounded Rectangle 20">
            <a:extLst>
              <a:ext uri="{FF2B5EF4-FFF2-40B4-BE49-F238E27FC236}">
                <a16:creationId xmlns:a16="http://schemas.microsoft.com/office/drawing/2014/main" id="{6B48423E-AC9E-D1FB-C141-0286D1FC9735}"/>
              </a:ext>
            </a:extLst>
          </p:cNvPr>
          <p:cNvSpPr/>
          <p:nvPr/>
        </p:nvSpPr>
        <p:spPr>
          <a:xfrm rot="2314562">
            <a:off x="-39875" y="668228"/>
            <a:ext cx="642321" cy="394395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5" name="Rounded Rectangle 21">
            <a:extLst>
              <a:ext uri="{FF2B5EF4-FFF2-40B4-BE49-F238E27FC236}">
                <a16:creationId xmlns:a16="http://schemas.microsoft.com/office/drawing/2014/main" id="{59AC1C60-DDAB-07F6-F5CF-0CC9CDA66210}"/>
              </a:ext>
            </a:extLst>
          </p:cNvPr>
          <p:cNvSpPr/>
          <p:nvPr/>
        </p:nvSpPr>
        <p:spPr>
          <a:xfrm rot="2314562">
            <a:off x="409770" y="2095121"/>
            <a:ext cx="642321" cy="4080509"/>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6" name="Rounded Rectangle 22">
            <a:extLst>
              <a:ext uri="{FF2B5EF4-FFF2-40B4-BE49-F238E27FC236}">
                <a16:creationId xmlns:a16="http://schemas.microsoft.com/office/drawing/2014/main" id="{6CE5A00A-131C-4A5B-CEB4-BEC463F1CFA3}"/>
              </a:ext>
            </a:extLst>
          </p:cNvPr>
          <p:cNvSpPr/>
          <p:nvPr/>
        </p:nvSpPr>
        <p:spPr>
          <a:xfrm rot="2314562">
            <a:off x="524899" y="3365906"/>
            <a:ext cx="642321" cy="4513190"/>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7" name="Rounded Rectangle 23">
            <a:extLst>
              <a:ext uri="{FF2B5EF4-FFF2-40B4-BE49-F238E27FC236}">
                <a16:creationId xmlns:a16="http://schemas.microsoft.com/office/drawing/2014/main" id="{3CBD6680-0E59-815F-82BA-9C4E42453401}"/>
              </a:ext>
            </a:extLst>
          </p:cNvPr>
          <p:cNvSpPr/>
          <p:nvPr/>
        </p:nvSpPr>
        <p:spPr>
          <a:xfrm rot="2314562">
            <a:off x="76851" y="5676183"/>
            <a:ext cx="642321" cy="4019894"/>
          </a:xfrm>
          <a:prstGeom prst="roundRect">
            <a:avLst>
              <a:gd name="adj" fmla="val 50000"/>
            </a:avLst>
          </a:prstGeom>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Tree>
    <p:extLst>
      <p:ext uri="{BB962C8B-B14F-4D97-AF65-F5344CB8AC3E}">
        <p14:creationId xmlns:p14="http://schemas.microsoft.com/office/powerpoint/2010/main" val="1835633024"/>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path" presetSubtype="0" repeatCount="indefinite" accel="50000" decel="50000" autoRev="1" fill="hold" grpId="0" nodeType="withEffect">
                                  <p:stCondLst>
                                    <p:cond delay="0"/>
                                  </p:stCondLst>
                                  <p:childTnLst>
                                    <p:animMotion origin="layout" path="M -2.29167E-6 -3.33333E-6 L 0.04245 -0.09352 " pathEditMode="relative" rAng="0" ptsTypes="AA">
                                      <p:cBhvr>
                                        <p:cTn id="6" dur="3000" fill="hold"/>
                                        <p:tgtEl>
                                          <p:spTgt spid="8"/>
                                        </p:tgtEl>
                                        <p:attrNameLst>
                                          <p:attrName>ppt_x</p:attrName>
                                          <p:attrName>ppt_y</p:attrName>
                                        </p:attrNameLst>
                                      </p:cBhvr>
                                      <p:rCtr x="2122" y="-4676"/>
                                    </p:animMotion>
                                  </p:childTnLst>
                                </p:cTn>
                              </p:par>
                              <p:par>
                                <p:cTn id="7" presetID="56" presetClass="path" presetSubtype="0" repeatCount="indefinite" accel="50000" decel="50000" autoRev="1" fill="hold" grpId="0" nodeType="withEffect">
                                  <p:stCondLst>
                                    <p:cond delay="400"/>
                                  </p:stCondLst>
                                  <p:childTnLst>
                                    <p:animMotion origin="layout" path="M 2.5E-6 -3.7037E-7 L 0.04245 -0.09352 " pathEditMode="relative" rAng="0" ptsTypes="AA">
                                      <p:cBhvr>
                                        <p:cTn id="8" dur="3000" fill="hold"/>
                                        <p:tgtEl>
                                          <p:spTgt spid="9"/>
                                        </p:tgtEl>
                                        <p:attrNameLst>
                                          <p:attrName>ppt_x</p:attrName>
                                          <p:attrName>ppt_y</p:attrName>
                                        </p:attrNameLst>
                                      </p:cBhvr>
                                      <p:rCtr x="2122" y="-4676"/>
                                    </p:animMotion>
                                  </p:childTnLst>
                                </p:cTn>
                              </p:par>
                              <p:par>
                                <p:cTn id="9" presetID="56" presetClass="path" presetSubtype="0" repeatCount="indefinite" accel="50000" decel="50000" autoRev="1" fill="hold" grpId="0" nodeType="withEffect">
                                  <p:stCondLst>
                                    <p:cond delay="800"/>
                                  </p:stCondLst>
                                  <p:childTnLst>
                                    <p:animMotion origin="layout" path="M -1.04167E-6 3.33333E-6 L 0.04245 -0.09352 " pathEditMode="relative" rAng="0" ptsTypes="AA">
                                      <p:cBhvr>
                                        <p:cTn id="10" dur="3000" fill="hold"/>
                                        <p:tgtEl>
                                          <p:spTgt spid="12"/>
                                        </p:tgtEl>
                                        <p:attrNameLst>
                                          <p:attrName>ppt_x</p:attrName>
                                          <p:attrName>ppt_y</p:attrName>
                                        </p:attrNameLst>
                                      </p:cBhvr>
                                      <p:rCtr x="2122" y="-4676"/>
                                    </p:animMotion>
                                  </p:childTnLst>
                                </p:cTn>
                              </p:par>
                              <p:par>
                                <p:cTn id="11" presetID="56" presetClass="path" presetSubtype="0" repeatCount="indefinite" accel="50000" decel="50000" autoRev="1" fill="hold" grpId="0" nodeType="withEffect">
                                  <p:stCondLst>
                                    <p:cond delay="1200"/>
                                  </p:stCondLst>
                                  <p:childTnLst>
                                    <p:animMotion origin="layout" path="M 1.04167E-6 -1.85185E-6 L 0.04245 -0.09352 " pathEditMode="relative" rAng="0" ptsTypes="AA">
                                      <p:cBhvr>
                                        <p:cTn id="12" dur="3000" fill="hold"/>
                                        <p:tgtEl>
                                          <p:spTgt spid="13"/>
                                        </p:tgtEl>
                                        <p:attrNameLst>
                                          <p:attrName>ppt_x</p:attrName>
                                          <p:attrName>ppt_y</p:attrName>
                                        </p:attrNameLst>
                                      </p:cBhvr>
                                      <p:rCtr x="2122" y="-4676"/>
                                    </p:animMotion>
                                  </p:childTnLst>
                                </p:cTn>
                              </p:par>
                              <p:par>
                                <p:cTn id="13" presetID="56" presetClass="path" presetSubtype="0" repeatCount="indefinite" accel="50000" decel="50000" autoRev="1" fill="hold" grpId="0" nodeType="withEffect">
                                  <p:stCondLst>
                                    <p:cond delay="0"/>
                                  </p:stCondLst>
                                  <p:childTnLst>
                                    <p:animMotion origin="layout" path="M -2.29167E-6 -3.33333E-6 L 0.04245 -0.09352 " pathEditMode="relative" rAng="0" ptsTypes="AA">
                                      <p:cBhvr>
                                        <p:cTn id="14" dur="3000" fill="hold"/>
                                        <p:tgtEl>
                                          <p:spTgt spid="14"/>
                                        </p:tgtEl>
                                        <p:attrNameLst>
                                          <p:attrName>ppt_x</p:attrName>
                                          <p:attrName>ppt_y</p:attrName>
                                        </p:attrNameLst>
                                      </p:cBhvr>
                                      <p:rCtr x="2122" y="-4676"/>
                                    </p:animMotion>
                                  </p:childTnLst>
                                </p:cTn>
                              </p:par>
                              <p:par>
                                <p:cTn id="15" presetID="56" presetClass="path" presetSubtype="0" repeatCount="indefinite" accel="50000" decel="50000" autoRev="1" fill="hold" grpId="0" nodeType="withEffect">
                                  <p:stCondLst>
                                    <p:cond delay="400"/>
                                  </p:stCondLst>
                                  <p:childTnLst>
                                    <p:animMotion origin="layout" path="M 2.5E-6 -3.7037E-7 L 0.04245 -0.09352 " pathEditMode="relative" rAng="0" ptsTypes="AA">
                                      <p:cBhvr>
                                        <p:cTn id="16" dur="3000" fill="hold"/>
                                        <p:tgtEl>
                                          <p:spTgt spid="15"/>
                                        </p:tgtEl>
                                        <p:attrNameLst>
                                          <p:attrName>ppt_x</p:attrName>
                                          <p:attrName>ppt_y</p:attrName>
                                        </p:attrNameLst>
                                      </p:cBhvr>
                                      <p:rCtr x="2122" y="-4676"/>
                                    </p:animMotion>
                                  </p:childTnLst>
                                </p:cTn>
                              </p:par>
                              <p:par>
                                <p:cTn id="17" presetID="56" presetClass="path" presetSubtype="0" repeatCount="indefinite" accel="50000" decel="50000" autoRev="1" fill="hold" grpId="0" nodeType="withEffect">
                                  <p:stCondLst>
                                    <p:cond delay="800"/>
                                  </p:stCondLst>
                                  <p:childTnLst>
                                    <p:animMotion origin="layout" path="M -1.04167E-6 3.33333E-6 L 0.04245 -0.09352 " pathEditMode="relative" rAng="0" ptsTypes="AA">
                                      <p:cBhvr>
                                        <p:cTn id="18" dur="3000" fill="hold"/>
                                        <p:tgtEl>
                                          <p:spTgt spid="16"/>
                                        </p:tgtEl>
                                        <p:attrNameLst>
                                          <p:attrName>ppt_x</p:attrName>
                                          <p:attrName>ppt_y</p:attrName>
                                        </p:attrNameLst>
                                      </p:cBhvr>
                                      <p:rCtr x="2122" y="-4676"/>
                                    </p:animMotion>
                                  </p:childTnLst>
                                </p:cTn>
                              </p:par>
                              <p:par>
                                <p:cTn id="19" presetID="56" presetClass="path" presetSubtype="0" repeatCount="indefinite" accel="50000" decel="50000" autoRev="1" fill="hold" grpId="0" nodeType="withEffect">
                                  <p:stCondLst>
                                    <p:cond delay="1200"/>
                                  </p:stCondLst>
                                  <p:childTnLst>
                                    <p:animMotion origin="layout" path="M 1.04167E-6 -1.85185E-6 L 0.04245 -0.09352 " pathEditMode="relative" rAng="0" ptsTypes="AA">
                                      <p:cBhvr>
                                        <p:cTn id="20" dur="3000" fill="hold"/>
                                        <p:tgtEl>
                                          <p:spTgt spid="17"/>
                                        </p:tgtEl>
                                        <p:attrNameLst>
                                          <p:attrName>ppt_x</p:attrName>
                                          <p:attrName>ppt_y</p:attrName>
                                        </p:attrNameLst>
                                      </p:cBhvr>
                                      <p:rCtr x="2122" y="-467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2" grpId="0" animBg="1"/>
      <p:bldP spid="13" grpId="0" animBg="1"/>
      <p:bldP spid="14" grpId="0" animBg="1"/>
      <p:bldP spid="15" grpId="0" animBg="1"/>
      <p:bldP spid="16" grpId="0" animBg="1"/>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B8A42B65-566C-0A41-B8C2-5032B07BD196}"/>
              </a:ext>
            </a:extLst>
          </p:cNvPr>
          <p:cNvSpPr/>
          <p:nvPr/>
        </p:nvSpPr>
        <p:spPr>
          <a:xfrm>
            <a:off x="2869581" y="202582"/>
            <a:ext cx="6452840" cy="6452838"/>
          </a:xfrm>
          <a:prstGeom prst="ellipse">
            <a:avLst/>
          </a:prstGeom>
          <a:solidFill>
            <a:srgbClr val="12231D">
              <a:alpha val="40000"/>
            </a:srgbClr>
          </a:solid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sp>
        <p:nvSpPr>
          <p:cNvPr id="4" name="Rectangle 3">
            <a:extLst>
              <a:ext uri="{FF2B5EF4-FFF2-40B4-BE49-F238E27FC236}">
                <a16:creationId xmlns:a16="http://schemas.microsoft.com/office/drawing/2014/main" id="{D674933B-DF67-D14D-ACC6-194EA400210B}"/>
              </a:ext>
            </a:extLst>
          </p:cNvPr>
          <p:cNvSpPr/>
          <p:nvPr/>
        </p:nvSpPr>
        <p:spPr>
          <a:xfrm>
            <a:off x="2947643" y="3389971"/>
            <a:ext cx="6296718" cy="17081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r-Latn-RS" sz="10500" b="1" i="0" u="none" strike="noStrike" kern="1200" cap="none" spc="-150" normalizeH="0" baseline="0" noProof="0" dirty="0">
                <a:ln>
                  <a:noFill/>
                </a:ln>
                <a:solidFill>
                  <a:srgbClr val="FFFFFF"/>
                </a:solidFill>
                <a:effectLst>
                  <a:outerShdw blurRad="419100" sx="102000" sy="102000" algn="ctr" rotWithShape="0">
                    <a:prstClr val="black">
                      <a:alpha val="29000"/>
                    </a:prstClr>
                  </a:outerShdw>
                </a:effectLst>
                <a:uLnTx/>
                <a:uFillTx/>
                <a:latin typeface="Raleway Black" panose="020B0503030101060003" pitchFamily="34" charset="77"/>
                <a:ea typeface="+mn-ea"/>
                <a:cs typeface="+mn-cs"/>
              </a:rPr>
              <a:t>DAY II</a:t>
            </a:r>
            <a:endParaRPr kumimoji="0" lang="en-LT" sz="10500" b="1" i="0" u="none" strike="noStrike" kern="1200" cap="none" spc="-150" normalizeH="0" baseline="0" noProof="0" dirty="0">
              <a:ln>
                <a:noFill/>
              </a:ln>
              <a:solidFill>
                <a:srgbClr val="FFFFFF"/>
              </a:solidFill>
              <a:effectLst>
                <a:outerShdw blurRad="419100" sx="102000" sy="102000" algn="ctr" rotWithShape="0">
                  <a:prstClr val="black">
                    <a:alpha val="29000"/>
                  </a:prstClr>
                </a:outerShdw>
              </a:effectLst>
              <a:uLnTx/>
              <a:uFillTx/>
              <a:latin typeface="Raleway Black" panose="020B0503030101060003" pitchFamily="34" charset="77"/>
              <a:ea typeface="+mn-ea"/>
              <a:cs typeface="+mn-cs"/>
            </a:endParaRPr>
          </a:p>
        </p:txBody>
      </p:sp>
      <p:pic>
        <p:nvPicPr>
          <p:cNvPr id="5" name="Graphic 4" descr="Bar graph with upward trend with solid fill">
            <a:extLst>
              <a:ext uri="{FF2B5EF4-FFF2-40B4-BE49-F238E27FC236}">
                <a16:creationId xmlns:a16="http://schemas.microsoft.com/office/drawing/2014/main" id="{D06CA14A-1988-B749-953E-210BAD5FF40E}"/>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4843346" y="1035204"/>
            <a:ext cx="2505308" cy="2505308"/>
          </a:xfrm>
          <a:prstGeom prst="rect">
            <a:avLst/>
          </a:prstGeom>
          <a:effectLst>
            <a:outerShdw blurRad="177800" sx="102000" sy="102000" algn="ctr" rotWithShape="0">
              <a:prstClr val="black">
                <a:alpha val="40000"/>
              </a:prstClr>
            </a:outerShdw>
          </a:effectLst>
        </p:spPr>
      </p:pic>
    </p:spTree>
    <p:extLst>
      <p:ext uri="{BB962C8B-B14F-4D97-AF65-F5344CB8AC3E}">
        <p14:creationId xmlns:p14="http://schemas.microsoft.com/office/powerpoint/2010/main" val="1167597831"/>
      </p:ext>
    </p:extLst>
  </p:cSld>
  <p:clrMapOvr>
    <a:masterClrMapping/>
  </p:clrMapOvr>
  <p:transition spd="slow" advTm="0"/>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D7294908-9A58-794A-B85A-622DC85DAF8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pic>
        <p:nvPicPr>
          <p:cNvPr id="5" name="Graphic 4" descr="Bar graph with upward trend with solid fill">
            <a:extLst>
              <a:ext uri="{FF2B5EF4-FFF2-40B4-BE49-F238E27FC236}">
                <a16:creationId xmlns:a16="http://schemas.microsoft.com/office/drawing/2014/main" id="{D06CA14A-1988-B749-953E-210BAD5FF40E}"/>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378605" y="399586"/>
            <a:ext cx="1434790" cy="1434790"/>
          </a:xfrm>
          <a:prstGeom prst="rect">
            <a:avLst/>
          </a:prstGeom>
          <a:effectLst>
            <a:outerShdw blurRad="177800" sx="102000" sy="102000" algn="ctr" rotWithShape="0">
              <a:prstClr val="black">
                <a:alpha val="40000"/>
              </a:prstClr>
            </a:outerShdw>
          </a:effectLst>
        </p:spPr>
      </p:pic>
      <p:sp>
        <p:nvSpPr>
          <p:cNvPr id="6" name="Rectangle 5">
            <a:extLst>
              <a:ext uri="{FF2B5EF4-FFF2-40B4-BE49-F238E27FC236}">
                <a16:creationId xmlns:a16="http://schemas.microsoft.com/office/drawing/2014/main" id="{86BA49A1-C4F8-6543-8240-061A4699B32F}"/>
              </a:ext>
            </a:extLst>
          </p:cNvPr>
          <p:cNvSpPr/>
          <p:nvPr/>
        </p:nvSpPr>
        <p:spPr>
          <a:xfrm>
            <a:off x="4831070" y="1834088"/>
            <a:ext cx="2529860" cy="1107996"/>
          </a:xfrm>
          <a:prstGeom prst="rect">
            <a:avLst/>
          </a:prstGeom>
        </p:spPr>
        <p:txBody>
          <a:bodyPr wrap="none">
            <a:spAutoFit/>
          </a:bodyPr>
          <a:lstStyle/>
          <a:p>
            <a:pPr algn="ctr"/>
            <a:r>
              <a:rPr lang="sr-Latn-RS" sz="66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rPr>
              <a:t>DAY II</a:t>
            </a:r>
            <a:endParaRPr lang="en-LT" sz="66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endParaRPr>
          </a:p>
        </p:txBody>
      </p:sp>
      <p:sp>
        <p:nvSpPr>
          <p:cNvPr id="10" name="Rectangle 9">
            <a:extLst>
              <a:ext uri="{FF2B5EF4-FFF2-40B4-BE49-F238E27FC236}">
                <a16:creationId xmlns:a16="http://schemas.microsoft.com/office/drawing/2014/main" id="{0CE686A0-D3CF-4B45-AB0E-0CEACD1B22AE}"/>
              </a:ext>
            </a:extLst>
          </p:cNvPr>
          <p:cNvSpPr/>
          <p:nvPr/>
        </p:nvSpPr>
        <p:spPr>
          <a:xfrm>
            <a:off x="2297893" y="2929512"/>
            <a:ext cx="7596214" cy="3693319"/>
          </a:xfrm>
          <a:prstGeom prst="rect">
            <a:avLst/>
          </a:prstGeom>
        </p:spPr>
        <p:txBody>
          <a:bodyPr wrap="square">
            <a:spAutoFit/>
          </a:bodyPr>
          <a:lstStyle/>
          <a:p>
            <a:r>
              <a:rPr lang="en-US" b="1" spc="300" dirty="0">
                <a:solidFill>
                  <a:schemeClr val="bg1"/>
                </a:solidFill>
                <a:latin typeface="Raleway" panose="020B0503030101060003" pitchFamily="34" charset="77"/>
              </a:rPr>
              <a:t>09:00-10:00 Methodology (Flipped classroom, project based</a:t>
            </a:r>
            <a:r>
              <a:rPr lang="sr-Latn-RS" b="1" spc="300" dirty="0">
                <a:solidFill>
                  <a:schemeClr val="bg1"/>
                </a:solidFill>
                <a:latin typeface="Raleway" panose="020B0503030101060003" pitchFamily="34" charset="77"/>
              </a:rPr>
              <a:t> </a:t>
            </a:r>
            <a:r>
              <a:rPr lang="en-US" b="1" spc="300" dirty="0">
                <a:solidFill>
                  <a:schemeClr val="bg1"/>
                </a:solidFill>
                <a:latin typeface="Raleway" panose="020B0503030101060003" pitchFamily="34" charset="77"/>
              </a:rPr>
              <a:t>learning)</a:t>
            </a:r>
            <a:endParaRPr lang="sr-Latn-RS" b="1" spc="300" dirty="0">
              <a:solidFill>
                <a:schemeClr val="bg1"/>
              </a:solidFill>
              <a:latin typeface="Raleway" panose="020B0503030101060003" pitchFamily="34" charset="77"/>
            </a:endParaRPr>
          </a:p>
          <a:p>
            <a:endParaRPr lang="en-US" b="1" spc="300" dirty="0">
              <a:solidFill>
                <a:schemeClr val="bg1"/>
              </a:solidFill>
              <a:latin typeface="Raleway" panose="020B0503030101060003" pitchFamily="34" charset="77"/>
            </a:endParaRPr>
          </a:p>
          <a:p>
            <a:r>
              <a:rPr lang="en-US" b="1" spc="300" dirty="0">
                <a:solidFill>
                  <a:schemeClr val="bg1"/>
                </a:solidFill>
                <a:latin typeface="Raleway" panose="020B0503030101060003" pitchFamily="34" charset="77"/>
              </a:rPr>
              <a:t>10:00-11:00</a:t>
            </a:r>
            <a:r>
              <a:rPr lang="sr-Latn-RS" b="1" spc="300" dirty="0">
                <a:solidFill>
                  <a:schemeClr val="bg1"/>
                </a:solidFill>
                <a:latin typeface="Raleway" panose="020B0503030101060003" pitchFamily="34" charset="77"/>
              </a:rPr>
              <a:t> </a:t>
            </a:r>
            <a:r>
              <a:rPr lang="en-US" b="1" spc="300" dirty="0">
                <a:solidFill>
                  <a:schemeClr val="bg1"/>
                </a:solidFill>
                <a:latin typeface="Raleway" panose="020B0503030101060003" pitchFamily="34" charset="77"/>
              </a:rPr>
              <a:t>Assignments for students (Teamwork on parts of the</a:t>
            </a:r>
            <a:r>
              <a:rPr lang="sr-Latn-RS" b="1" spc="300" dirty="0">
                <a:solidFill>
                  <a:schemeClr val="bg1"/>
                </a:solidFill>
                <a:latin typeface="Raleway" panose="020B0503030101060003" pitchFamily="34" charset="77"/>
              </a:rPr>
              <a:t> </a:t>
            </a:r>
            <a:r>
              <a:rPr lang="en-US" b="1" spc="300" dirty="0">
                <a:solidFill>
                  <a:schemeClr val="bg1"/>
                </a:solidFill>
                <a:latin typeface="Raleway" panose="020B0503030101060003" pitchFamily="34" charset="77"/>
              </a:rPr>
              <a:t>curriculum)</a:t>
            </a:r>
          </a:p>
          <a:p>
            <a:endParaRPr lang="en-US" b="1" spc="300" dirty="0">
              <a:solidFill>
                <a:srgbClr val="00B050"/>
              </a:solidFill>
              <a:latin typeface="Raleway" panose="020B0503030101060003" pitchFamily="34" charset="77"/>
            </a:endParaRPr>
          </a:p>
          <a:p>
            <a:r>
              <a:rPr lang="en-US" b="1" spc="300" dirty="0">
                <a:solidFill>
                  <a:srgbClr val="00B050"/>
                </a:solidFill>
                <a:latin typeface="Raleway" panose="020B0503030101060003" pitchFamily="34" charset="77"/>
              </a:rPr>
              <a:t>11:00-11:30 Break</a:t>
            </a:r>
            <a:endParaRPr lang="sr-Latn-RS" b="1" spc="300" dirty="0">
              <a:solidFill>
                <a:srgbClr val="00B050"/>
              </a:solidFill>
              <a:latin typeface="Raleway" panose="020B0503030101060003" pitchFamily="34" charset="77"/>
            </a:endParaRPr>
          </a:p>
          <a:p>
            <a:endParaRPr lang="en-US" b="1" spc="300" dirty="0">
              <a:solidFill>
                <a:schemeClr val="bg1"/>
              </a:solidFill>
              <a:latin typeface="Raleway" panose="020B0503030101060003" pitchFamily="34" charset="77"/>
            </a:endParaRPr>
          </a:p>
          <a:p>
            <a:r>
              <a:rPr lang="en-US" b="1" spc="300" dirty="0">
                <a:solidFill>
                  <a:schemeClr val="bg1"/>
                </a:solidFill>
                <a:latin typeface="Raleway" panose="020B0503030101060003" pitchFamily="34" charset="77"/>
              </a:rPr>
              <a:t>11:30-13:00 Assignments for students (Group products)</a:t>
            </a:r>
            <a:endParaRPr lang="sr-Latn-RS" b="1" spc="300" dirty="0">
              <a:solidFill>
                <a:schemeClr val="bg1"/>
              </a:solidFill>
              <a:latin typeface="Raleway" panose="020B0503030101060003" pitchFamily="34" charset="77"/>
            </a:endParaRPr>
          </a:p>
          <a:p>
            <a:endParaRPr lang="en-US" b="1" spc="300" dirty="0">
              <a:solidFill>
                <a:schemeClr val="bg1"/>
              </a:solidFill>
              <a:latin typeface="Raleway" panose="020B0503030101060003" pitchFamily="34" charset="77"/>
            </a:endParaRPr>
          </a:p>
          <a:p>
            <a:r>
              <a:rPr lang="en-US" b="1" spc="300" dirty="0">
                <a:solidFill>
                  <a:schemeClr val="bg1"/>
                </a:solidFill>
                <a:latin typeface="Raleway" panose="020B0503030101060003" pitchFamily="34" charset="77"/>
              </a:rPr>
              <a:t>13:</a:t>
            </a:r>
            <a:r>
              <a:rPr lang="sr-Latn-RS" b="1" spc="300" dirty="0">
                <a:solidFill>
                  <a:schemeClr val="bg1"/>
                </a:solidFill>
                <a:latin typeface="Raleway" panose="020B0503030101060003" pitchFamily="34" charset="77"/>
              </a:rPr>
              <a:t>00</a:t>
            </a:r>
            <a:r>
              <a:rPr lang="en-US" b="1" spc="300" dirty="0">
                <a:solidFill>
                  <a:schemeClr val="bg1"/>
                </a:solidFill>
                <a:latin typeface="Raleway" panose="020B0503030101060003" pitchFamily="34" charset="77"/>
              </a:rPr>
              <a:t>-1</a:t>
            </a:r>
            <a:r>
              <a:rPr lang="sr-Latn-RS" b="1" spc="300" dirty="0">
                <a:solidFill>
                  <a:schemeClr val="bg1"/>
                </a:solidFill>
                <a:latin typeface="Raleway" panose="020B0503030101060003" pitchFamily="34" charset="77"/>
              </a:rPr>
              <a:t>3</a:t>
            </a:r>
            <a:r>
              <a:rPr lang="en-US" b="1" spc="300" dirty="0">
                <a:solidFill>
                  <a:schemeClr val="bg1"/>
                </a:solidFill>
                <a:latin typeface="Raleway" panose="020B0503030101060003" pitchFamily="34" charset="77"/>
              </a:rPr>
              <a:t>:</a:t>
            </a:r>
            <a:r>
              <a:rPr lang="sr-Latn-RS" b="1" spc="300" dirty="0">
                <a:solidFill>
                  <a:schemeClr val="bg1"/>
                </a:solidFill>
                <a:latin typeface="Raleway" panose="020B0503030101060003" pitchFamily="34" charset="77"/>
              </a:rPr>
              <a:t>3</a:t>
            </a:r>
            <a:r>
              <a:rPr lang="en-US" b="1" spc="300" dirty="0">
                <a:solidFill>
                  <a:schemeClr val="bg1"/>
                </a:solidFill>
                <a:latin typeface="Raleway" panose="020B0503030101060003" pitchFamily="34" charset="77"/>
              </a:rPr>
              <a:t>0 Sharing, group conclusions, end of the sessions</a:t>
            </a:r>
            <a:endParaRPr lang="sr-Latn-RS" b="1" spc="300" dirty="0">
              <a:solidFill>
                <a:schemeClr val="bg1"/>
              </a:solidFill>
              <a:latin typeface="Raleway" panose="020B0503030101060003" pitchFamily="34" charset="77"/>
            </a:endParaRPr>
          </a:p>
        </p:txBody>
      </p:sp>
      <p:sp useBgFill="1">
        <p:nvSpPr>
          <p:cNvPr id="8" name="Rectangle 7">
            <a:extLst>
              <a:ext uri="{FF2B5EF4-FFF2-40B4-BE49-F238E27FC236}">
                <a16:creationId xmlns:a16="http://schemas.microsoft.com/office/drawing/2014/main" id="{55C861A1-5041-FA48-9C08-E00E83BF7177}"/>
              </a:ext>
            </a:extLst>
          </p:cNvPr>
          <p:cNvSpPr/>
          <p:nvPr/>
        </p:nvSpPr>
        <p:spPr>
          <a:xfrm>
            <a:off x="9873352" y="3824864"/>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8" name="Rectangle 17">
            <a:extLst>
              <a:ext uri="{FF2B5EF4-FFF2-40B4-BE49-F238E27FC236}">
                <a16:creationId xmlns:a16="http://schemas.microsoft.com/office/drawing/2014/main" id="{A5D6F6DD-4828-4A4E-9336-6CCFE09E4AFE}"/>
              </a:ext>
            </a:extLst>
          </p:cNvPr>
          <p:cNvSpPr/>
          <p:nvPr/>
        </p:nvSpPr>
        <p:spPr>
          <a:xfrm>
            <a:off x="10621380" y="3824865"/>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9" name="Rectangle 18">
            <a:extLst>
              <a:ext uri="{FF2B5EF4-FFF2-40B4-BE49-F238E27FC236}">
                <a16:creationId xmlns:a16="http://schemas.microsoft.com/office/drawing/2014/main" id="{9FE9B72F-DF87-5F4E-B684-D0770028819B}"/>
              </a:ext>
            </a:extLst>
          </p:cNvPr>
          <p:cNvSpPr/>
          <p:nvPr/>
        </p:nvSpPr>
        <p:spPr>
          <a:xfrm>
            <a:off x="11404194" y="3824866"/>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0" name="Rectangle 19">
            <a:extLst>
              <a:ext uri="{FF2B5EF4-FFF2-40B4-BE49-F238E27FC236}">
                <a16:creationId xmlns:a16="http://schemas.microsoft.com/office/drawing/2014/main" id="{AE454DD4-D90A-704B-ABC6-4575E360C82E}"/>
              </a:ext>
            </a:extLst>
          </p:cNvPr>
          <p:cNvSpPr/>
          <p:nvPr/>
        </p:nvSpPr>
        <p:spPr>
          <a:xfrm>
            <a:off x="58820"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1" name="Rectangle 20">
            <a:extLst>
              <a:ext uri="{FF2B5EF4-FFF2-40B4-BE49-F238E27FC236}">
                <a16:creationId xmlns:a16="http://schemas.microsoft.com/office/drawing/2014/main" id="{A68481F1-4643-EF42-A9CE-7AE30251B04D}"/>
              </a:ext>
            </a:extLst>
          </p:cNvPr>
          <p:cNvSpPr/>
          <p:nvPr/>
        </p:nvSpPr>
        <p:spPr>
          <a:xfrm>
            <a:off x="867235"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2" name="Rectangle 21">
            <a:extLst>
              <a:ext uri="{FF2B5EF4-FFF2-40B4-BE49-F238E27FC236}">
                <a16:creationId xmlns:a16="http://schemas.microsoft.com/office/drawing/2014/main" id="{4B79AB2B-D9AB-BB40-95B4-1E83C4B41C2F}"/>
              </a:ext>
            </a:extLst>
          </p:cNvPr>
          <p:cNvSpPr/>
          <p:nvPr/>
        </p:nvSpPr>
        <p:spPr>
          <a:xfrm>
            <a:off x="1645117"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Tree>
    <p:extLst>
      <p:ext uri="{BB962C8B-B14F-4D97-AF65-F5344CB8AC3E}">
        <p14:creationId xmlns:p14="http://schemas.microsoft.com/office/powerpoint/2010/main" val="3001872325"/>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1200"/>
                                  </p:stCondLst>
                                  <p:childTnLst>
                                    <p:animScale>
                                      <p:cBhvr>
                                        <p:cTn id="6" dur="1500" fill="hold"/>
                                        <p:tgtEl>
                                          <p:spTgt spid="8"/>
                                        </p:tgtEl>
                                      </p:cBhvr>
                                      <p:by x="100000" y="125000"/>
                                    </p:animScale>
                                  </p:childTnLst>
                                </p:cTn>
                              </p:par>
                              <p:par>
                                <p:cTn id="7" presetID="42" presetClass="path" presetSubtype="0" repeatCount="indefinite" accel="50000" decel="50000" autoRev="1" fill="hold" grpId="1" nodeType="withEffect">
                                  <p:stCondLst>
                                    <p:cond delay="1200"/>
                                  </p:stCondLst>
                                  <p:childTnLst>
                                    <p:animMotion origin="layout" path="M -1.45833E-6 -3.7037E-6 L -1.45833E-6 -0.05532 " pathEditMode="relative" rAng="0" ptsTypes="AA">
                                      <p:cBhvr>
                                        <p:cTn id="8" dur="1500" fill="hold"/>
                                        <p:tgtEl>
                                          <p:spTgt spid="8"/>
                                        </p:tgtEl>
                                        <p:attrNameLst>
                                          <p:attrName>ppt_x</p:attrName>
                                          <p:attrName>ppt_y</p:attrName>
                                        </p:attrNameLst>
                                      </p:cBhvr>
                                      <p:rCtr x="0" y="-2778"/>
                                    </p:animMotion>
                                  </p:childTnLst>
                                </p:cTn>
                              </p:par>
                              <p:par>
                                <p:cTn id="9" presetID="6" presetClass="emph" presetSubtype="0" repeatCount="indefinite" accel="50000" decel="50000" autoRev="1" fill="hold" grpId="0" nodeType="withEffect">
                                  <p:stCondLst>
                                    <p:cond delay="1600"/>
                                  </p:stCondLst>
                                  <p:childTnLst>
                                    <p:animScale>
                                      <p:cBhvr>
                                        <p:cTn id="10" dur="1500" fill="hold"/>
                                        <p:tgtEl>
                                          <p:spTgt spid="18"/>
                                        </p:tgtEl>
                                      </p:cBhvr>
                                      <p:by x="100000" y="125000"/>
                                    </p:animScale>
                                  </p:childTnLst>
                                </p:cTn>
                              </p:par>
                              <p:par>
                                <p:cTn id="11" presetID="42" presetClass="path" presetSubtype="0" repeatCount="indefinite" accel="50000" decel="50000" autoRev="1" fill="hold" grpId="1" nodeType="withEffect">
                                  <p:stCondLst>
                                    <p:cond delay="1600"/>
                                  </p:stCondLst>
                                  <p:childTnLst>
                                    <p:animMotion origin="layout" path="M 2.5E-6 -3.7037E-6 L 2.5E-6 -0.05532 " pathEditMode="relative" rAng="0" ptsTypes="AA">
                                      <p:cBhvr>
                                        <p:cTn id="12" dur="1500" fill="hold"/>
                                        <p:tgtEl>
                                          <p:spTgt spid="18"/>
                                        </p:tgtEl>
                                        <p:attrNameLst>
                                          <p:attrName>ppt_x</p:attrName>
                                          <p:attrName>ppt_y</p:attrName>
                                        </p:attrNameLst>
                                      </p:cBhvr>
                                      <p:rCtr x="0" y="-2778"/>
                                    </p:animMotion>
                                  </p:childTnLst>
                                </p:cTn>
                              </p:par>
                              <p:par>
                                <p:cTn id="13" presetID="6" presetClass="emph" presetSubtype="0" repeatCount="indefinite" accel="50000" decel="50000" autoRev="1" fill="hold" grpId="0" nodeType="withEffect">
                                  <p:stCondLst>
                                    <p:cond delay="2000"/>
                                  </p:stCondLst>
                                  <p:childTnLst>
                                    <p:animScale>
                                      <p:cBhvr>
                                        <p:cTn id="14" dur="1500" fill="hold"/>
                                        <p:tgtEl>
                                          <p:spTgt spid="19"/>
                                        </p:tgtEl>
                                      </p:cBhvr>
                                      <p:by x="100000" y="125000"/>
                                    </p:animScale>
                                  </p:childTnLst>
                                </p:cTn>
                              </p:par>
                              <p:par>
                                <p:cTn id="15" presetID="42" presetClass="path" presetSubtype="0" repeatCount="indefinite" accel="50000" decel="50000" autoRev="1" fill="hold" grpId="1" nodeType="withEffect">
                                  <p:stCondLst>
                                    <p:cond delay="2000"/>
                                  </p:stCondLst>
                                  <p:childTnLst>
                                    <p:animMotion origin="layout" path="M -1.45833E-6 -3.7037E-6 L -1.45833E-6 -0.05532 " pathEditMode="relative" rAng="0" ptsTypes="AA">
                                      <p:cBhvr>
                                        <p:cTn id="16" dur="1500" fill="hold"/>
                                        <p:tgtEl>
                                          <p:spTgt spid="19"/>
                                        </p:tgtEl>
                                        <p:attrNameLst>
                                          <p:attrName>ppt_x</p:attrName>
                                          <p:attrName>ppt_y</p:attrName>
                                        </p:attrNameLst>
                                      </p:cBhvr>
                                      <p:rCtr x="0" y="-2778"/>
                                    </p:animMotion>
                                  </p:childTnLst>
                                </p:cTn>
                              </p:par>
                              <p:par>
                                <p:cTn id="17" presetID="6" presetClass="emph" presetSubtype="0" repeatCount="indefinite" accel="50000" decel="50000" autoRev="1" fill="hold" grpId="0" nodeType="withEffect">
                                  <p:stCondLst>
                                    <p:cond delay="0"/>
                                  </p:stCondLst>
                                  <p:childTnLst>
                                    <p:animScale>
                                      <p:cBhvr>
                                        <p:cTn id="18" dur="1500" fill="hold"/>
                                        <p:tgtEl>
                                          <p:spTgt spid="20"/>
                                        </p:tgtEl>
                                      </p:cBhvr>
                                      <p:by x="100000" y="125000"/>
                                    </p:animScale>
                                  </p:childTnLst>
                                </p:cTn>
                              </p:par>
                              <p:par>
                                <p:cTn id="19" presetID="42" presetClass="path" presetSubtype="0" repeatCount="indefinite" accel="50000" decel="50000" autoRev="1" fill="hold" grpId="1" nodeType="withEffect">
                                  <p:stCondLst>
                                    <p:cond delay="0"/>
                                  </p:stCondLst>
                                  <p:childTnLst>
                                    <p:animMotion origin="layout" path="M 4.16667E-7 -3.7037E-6 L 4.16667E-7 -0.05532 " pathEditMode="relative" rAng="0" ptsTypes="AA">
                                      <p:cBhvr>
                                        <p:cTn id="20" dur="1500" fill="hold"/>
                                        <p:tgtEl>
                                          <p:spTgt spid="20"/>
                                        </p:tgtEl>
                                        <p:attrNameLst>
                                          <p:attrName>ppt_x</p:attrName>
                                          <p:attrName>ppt_y</p:attrName>
                                        </p:attrNameLst>
                                      </p:cBhvr>
                                      <p:rCtr x="0" y="-2778"/>
                                    </p:animMotion>
                                  </p:childTnLst>
                                </p:cTn>
                              </p:par>
                              <p:par>
                                <p:cTn id="21" presetID="6" presetClass="emph" presetSubtype="0" repeatCount="indefinite" accel="50000" decel="50000" autoRev="1" fill="hold" grpId="0" nodeType="withEffect">
                                  <p:stCondLst>
                                    <p:cond delay="400"/>
                                  </p:stCondLst>
                                  <p:childTnLst>
                                    <p:animScale>
                                      <p:cBhvr>
                                        <p:cTn id="22" dur="1500" fill="hold"/>
                                        <p:tgtEl>
                                          <p:spTgt spid="21"/>
                                        </p:tgtEl>
                                      </p:cBhvr>
                                      <p:by x="100000" y="125000"/>
                                    </p:animScale>
                                  </p:childTnLst>
                                </p:cTn>
                              </p:par>
                              <p:par>
                                <p:cTn id="23" presetID="42" presetClass="path" presetSubtype="0" repeatCount="indefinite" accel="50000" decel="50000" autoRev="1" fill="hold" grpId="1" nodeType="withEffect">
                                  <p:stCondLst>
                                    <p:cond delay="400"/>
                                  </p:stCondLst>
                                  <p:childTnLst>
                                    <p:animMotion origin="layout" path="M 4.16667E-6 -3.7037E-6 L 4.16667E-6 -0.05532 " pathEditMode="relative" rAng="0" ptsTypes="AA">
                                      <p:cBhvr>
                                        <p:cTn id="24" dur="1500" fill="hold"/>
                                        <p:tgtEl>
                                          <p:spTgt spid="21"/>
                                        </p:tgtEl>
                                        <p:attrNameLst>
                                          <p:attrName>ppt_x</p:attrName>
                                          <p:attrName>ppt_y</p:attrName>
                                        </p:attrNameLst>
                                      </p:cBhvr>
                                      <p:rCtr x="0" y="-2778"/>
                                    </p:animMotion>
                                  </p:childTnLst>
                                </p:cTn>
                              </p:par>
                              <p:par>
                                <p:cTn id="25" presetID="6" presetClass="emph" presetSubtype="0" repeatCount="indefinite" accel="50000" decel="50000" autoRev="1" fill="hold" grpId="0" nodeType="withEffect">
                                  <p:stCondLst>
                                    <p:cond delay="800"/>
                                  </p:stCondLst>
                                  <p:childTnLst>
                                    <p:animScale>
                                      <p:cBhvr>
                                        <p:cTn id="26" dur="1500" fill="hold"/>
                                        <p:tgtEl>
                                          <p:spTgt spid="22"/>
                                        </p:tgtEl>
                                      </p:cBhvr>
                                      <p:by x="100000" y="125000"/>
                                    </p:animScale>
                                  </p:childTnLst>
                                </p:cTn>
                              </p:par>
                              <p:par>
                                <p:cTn id="27" presetID="42" presetClass="path" presetSubtype="0" repeatCount="indefinite" accel="50000" decel="50000" autoRev="1" fill="hold" grpId="1" nodeType="withEffect">
                                  <p:stCondLst>
                                    <p:cond delay="800"/>
                                  </p:stCondLst>
                                  <p:childTnLst>
                                    <p:animMotion origin="layout" path="M 2.08333E-7 -3.7037E-6 L 2.08333E-7 -0.05532 " pathEditMode="relative" rAng="0" ptsTypes="AA">
                                      <p:cBhvr>
                                        <p:cTn id="28" dur="1500" fill="hold"/>
                                        <p:tgtEl>
                                          <p:spTgt spid="22"/>
                                        </p:tgtEl>
                                        <p:attrNameLst>
                                          <p:attrName>ppt_x</p:attrName>
                                          <p:attrName>ppt_y</p:attrName>
                                        </p:attrNameLst>
                                      </p:cBhvr>
                                      <p:rCtr x="0" y="-27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D7294908-9A58-794A-B85A-622DC85DAF8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pic>
        <p:nvPicPr>
          <p:cNvPr id="5" name="Graphic 4" descr="Bar graph with upward trend with solid fill">
            <a:extLst>
              <a:ext uri="{FF2B5EF4-FFF2-40B4-BE49-F238E27FC236}">
                <a16:creationId xmlns:a16="http://schemas.microsoft.com/office/drawing/2014/main" id="{D06CA14A-1988-B749-953E-210BAD5FF40E}"/>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378605" y="399586"/>
            <a:ext cx="1434790" cy="1434790"/>
          </a:xfrm>
          <a:prstGeom prst="rect">
            <a:avLst/>
          </a:prstGeom>
          <a:effectLst>
            <a:outerShdw blurRad="177800" sx="102000" sy="102000" algn="ctr" rotWithShape="0">
              <a:prstClr val="black">
                <a:alpha val="40000"/>
              </a:prstClr>
            </a:outerShdw>
          </a:effectLst>
        </p:spPr>
      </p:pic>
      <p:sp>
        <p:nvSpPr>
          <p:cNvPr id="6" name="Rectangle 5">
            <a:extLst>
              <a:ext uri="{FF2B5EF4-FFF2-40B4-BE49-F238E27FC236}">
                <a16:creationId xmlns:a16="http://schemas.microsoft.com/office/drawing/2014/main" id="{86BA49A1-C4F8-6543-8240-061A4699B32F}"/>
              </a:ext>
            </a:extLst>
          </p:cNvPr>
          <p:cNvSpPr/>
          <p:nvPr/>
        </p:nvSpPr>
        <p:spPr>
          <a:xfrm>
            <a:off x="4420702" y="1834088"/>
            <a:ext cx="3350597" cy="1446550"/>
          </a:xfrm>
          <a:prstGeom prst="rect">
            <a:avLst/>
          </a:prstGeom>
        </p:spPr>
        <p:txBody>
          <a:bodyPr wrap="none">
            <a:spAutoFit/>
          </a:bodyPr>
          <a:lstStyle/>
          <a:p>
            <a:pPr algn="ctr"/>
            <a:r>
              <a:rPr lang="sr-Latn-RS"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rPr>
              <a:t>DAY II</a:t>
            </a:r>
            <a:endParaRPr lang="en-LT"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endParaRPr>
          </a:p>
        </p:txBody>
      </p:sp>
      <p:sp>
        <p:nvSpPr>
          <p:cNvPr id="10" name="Rectangle 9">
            <a:extLst>
              <a:ext uri="{FF2B5EF4-FFF2-40B4-BE49-F238E27FC236}">
                <a16:creationId xmlns:a16="http://schemas.microsoft.com/office/drawing/2014/main" id="{0CE686A0-D3CF-4B45-AB0E-0CEACD1B22AE}"/>
              </a:ext>
            </a:extLst>
          </p:cNvPr>
          <p:cNvSpPr/>
          <p:nvPr/>
        </p:nvSpPr>
        <p:spPr>
          <a:xfrm>
            <a:off x="3081454" y="3481925"/>
            <a:ext cx="6029092" cy="1200329"/>
          </a:xfrm>
          <a:prstGeom prst="rect">
            <a:avLst/>
          </a:prstGeom>
        </p:spPr>
        <p:txBody>
          <a:bodyPr wrap="square">
            <a:spAutoFit/>
          </a:bodyPr>
          <a:lstStyle/>
          <a:p>
            <a:endParaRPr lang="sr-Latn-RS" sz="1200" b="1" spc="300" dirty="0">
              <a:solidFill>
                <a:schemeClr val="bg1"/>
              </a:solidFill>
              <a:latin typeface="Raleway" panose="020B0503030101060003" pitchFamily="34" charset="77"/>
            </a:endParaRPr>
          </a:p>
          <a:p>
            <a:endParaRPr lang="en-US" sz="1200" b="1" spc="300" dirty="0">
              <a:solidFill>
                <a:schemeClr val="bg1"/>
              </a:solidFill>
              <a:latin typeface="Raleway" panose="020B0503030101060003" pitchFamily="34" charset="77"/>
            </a:endParaRPr>
          </a:p>
          <a:p>
            <a:r>
              <a:rPr lang="sr-Latn-RS" b="1" spc="300" dirty="0">
                <a:solidFill>
                  <a:schemeClr val="bg1"/>
                </a:solidFill>
                <a:latin typeface="Raleway" panose="020B0503030101060003" pitchFamily="34" charset="77"/>
              </a:rPr>
              <a:t>09</a:t>
            </a:r>
            <a:r>
              <a:rPr lang="en-US" b="1" spc="300" dirty="0">
                <a:solidFill>
                  <a:schemeClr val="bg1"/>
                </a:solidFill>
                <a:latin typeface="Raleway" panose="020B0503030101060003" pitchFamily="34" charset="77"/>
              </a:rPr>
              <a:t>:00-1</a:t>
            </a:r>
            <a:r>
              <a:rPr lang="sr-Latn-RS" b="1" spc="300" dirty="0">
                <a:solidFill>
                  <a:schemeClr val="bg1"/>
                </a:solidFill>
                <a:latin typeface="Raleway" panose="020B0503030101060003" pitchFamily="34" charset="77"/>
              </a:rPr>
              <a:t>0</a:t>
            </a:r>
            <a:r>
              <a:rPr lang="en-US" b="1" spc="300" dirty="0">
                <a:solidFill>
                  <a:schemeClr val="bg1"/>
                </a:solidFill>
                <a:latin typeface="Raleway" panose="020B0503030101060003" pitchFamily="34" charset="77"/>
              </a:rPr>
              <a:t>:00 Methodology (Flipped classroom, project based</a:t>
            </a:r>
            <a:r>
              <a:rPr lang="sr-Latn-RS" b="1" spc="300" dirty="0">
                <a:solidFill>
                  <a:schemeClr val="bg1"/>
                </a:solidFill>
                <a:latin typeface="Raleway" panose="020B0503030101060003" pitchFamily="34" charset="77"/>
              </a:rPr>
              <a:t> </a:t>
            </a:r>
            <a:r>
              <a:rPr lang="en-US" b="1" spc="300" dirty="0">
                <a:solidFill>
                  <a:schemeClr val="bg1"/>
                </a:solidFill>
                <a:latin typeface="Raleway" panose="020B0503030101060003" pitchFamily="34" charset="77"/>
              </a:rPr>
              <a:t>learning)</a:t>
            </a:r>
            <a:endParaRPr lang="sr-Latn-RS" b="1" spc="300" dirty="0">
              <a:solidFill>
                <a:schemeClr val="bg1"/>
              </a:solidFill>
              <a:latin typeface="Raleway" panose="020B0503030101060003" pitchFamily="34" charset="77"/>
            </a:endParaRPr>
          </a:p>
          <a:p>
            <a:endParaRPr lang="en-US" sz="1200" b="1" spc="300" dirty="0">
              <a:solidFill>
                <a:schemeClr val="bg1"/>
              </a:solidFill>
              <a:latin typeface="Raleway" panose="020B0503030101060003" pitchFamily="34" charset="77"/>
            </a:endParaRPr>
          </a:p>
        </p:txBody>
      </p:sp>
      <p:sp useBgFill="1">
        <p:nvSpPr>
          <p:cNvPr id="8" name="Rectangle 7">
            <a:extLst>
              <a:ext uri="{FF2B5EF4-FFF2-40B4-BE49-F238E27FC236}">
                <a16:creationId xmlns:a16="http://schemas.microsoft.com/office/drawing/2014/main" id="{55C861A1-5041-FA48-9C08-E00E83BF7177}"/>
              </a:ext>
            </a:extLst>
          </p:cNvPr>
          <p:cNvSpPr/>
          <p:nvPr/>
        </p:nvSpPr>
        <p:spPr>
          <a:xfrm>
            <a:off x="9311270"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8" name="Rectangle 17">
            <a:extLst>
              <a:ext uri="{FF2B5EF4-FFF2-40B4-BE49-F238E27FC236}">
                <a16:creationId xmlns:a16="http://schemas.microsoft.com/office/drawing/2014/main" id="{A5D6F6DD-4828-4A4E-9336-6CCFE09E4AFE}"/>
              </a:ext>
            </a:extLst>
          </p:cNvPr>
          <p:cNvSpPr/>
          <p:nvPr/>
        </p:nvSpPr>
        <p:spPr>
          <a:xfrm>
            <a:off x="10120433"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9" name="Rectangle 18">
            <a:extLst>
              <a:ext uri="{FF2B5EF4-FFF2-40B4-BE49-F238E27FC236}">
                <a16:creationId xmlns:a16="http://schemas.microsoft.com/office/drawing/2014/main" id="{9FE9B72F-DF87-5F4E-B684-D0770028819B}"/>
              </a:ext>
            </a:extLst>
          </p:cNvPr>
          <p:cNvSpPr/>
          <p:nvPr/>
        </p:nvSpPr>
        <p:spPr>
          <a:xfrm>
            <a:off x="10912521"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0" name="Rectangle 19">
            <a:extLst>
              <a:ext uri="{FF2B5EF4-FFF2-40B4-BE49-F238E27FC236}">
                <a16:creationId xmlns:a16="http://schemas.microsoft.com/office/drawing/2014/main" id="{AE454DD4-D90A-704B-ABC6-4575E360C82E}"/>
              </a:ext>
            </a:extLst>
          </p:cNvPr>
          <p:cNvSpPr/>
          <p:nvPr/>
        </p:nvSpPr>
        <p:spPr>
          <a:xfrm>
            <a:off x="534309"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1" name="Rectangle 20">
            <a:extLst>
              <a:ext uri="{FF2B5EF4-FFF2-40B4-BE49-F238E27FC236}">
                <a16:creationId xmlns:a16="http://schemas.microsoft.com/office/drawing/2014/main" id="{A68481F1-4643-EF42-A9CE-7AE30251B04D}"/>
              </a:ext>
            </a:extLst>
          </p:cNvPr>
          <p:cNvSpPr/>
          <p:nvPr/>
        </p:nvSpPr>
        <p:spPr>
          <a:xfrm>
            <a:off x="1343472"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2" name="Rectangle 21">
            <a:extLst>
              <a:ext uri="{FF2B5EF4-FFF2-40B4-BE49-F238E27FC236}">
                <a16:creationId xmlns:a16="http://schemas.microsoft.com/office/drawing/2014/main" id="{4B79AB2B-D9AB-BB40-95B4-1E83C4B41C2F}"/>
              </a:ext>
            </a:extLst>
          </p:cNvPr>
          <p:cNvSpPr/>
          <p:nvPr/>
        </p:nvSpPr>
        <p:spPr>
          <a:xfrm>
            <a:off x="2135560"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Tree>
    <p:extLst>
      <p:ext uri="{BB962C8B-B14F-4D97-AF65-F5344CB8AC3E}">
        <p14:creationId xmlns:p14="http://schemas.microsoft.com/office/powerpoint/2010/main" val="2589376943"/>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1200"/>
                                  </p:stCondLst>
                                  <p:childTnLst>
                                    <p:animScale>
                                      <p:cBhvr>
                                        <p:cTn id="6" dur="1500" fill="hold"/>
                                        <p:tgtEl>
                                          <p:spTgt spid="8"/>
                                        </p:tgtEl>
                                      </p:cBhvr>
                                      <p:by x="100000" y="125000"/>
                                    </p:animScale>
                                  </p:childTnLst>
                                </p:cTn>
                              </p:par>
                              <p:par>
                                <p:cTn id="7" presetID="42" presetClass="path" presetSubtype="0" repeatCount="indefinite" accel="50000" decel="50000" autoRev="1" fill="hold" grpId="1" nodeType="withEffect">
                                  <p:stCondLst>
                                    <p:cond delay="1200"/>
                                  </p:stCondLst>
                                  <p:childTnLst>
                                    <p:animMotion origin="layout" path="M -1.45833E-6 -3.7037E-6 L -1.45833E-6 -0.05532 " pathEditMode="relative" rAng="0" ptsTypes="AA">
                                      <p:cBhvr>
                                        <p:cTn id="8" dur="1500" fill="hold"/>
                                        <p:tgtEl>
                                          <p:spTgt spid="8"/>
                                        </p:tgtEl>
                                        <p:attrNameLst>
                                          <p:attrName>ppt_x</p:attrName>
                                          <p:attrName>ppt_y</p:attrName>
                                        </p:attrNameLst>
                                      </p:cBhvr>
                                      <p:rCtr x="0" y="-2778"/>
                                    </p:animMotion>
                                  </p:childTnLst>
                                </p:cTn>
                              </p:par>
                              <p:par>
                                <p:cTn id="9" presetID="6" presetClass="emph" presetSubtype="0" repeatCount="indefinite" accel="50000" decel="50000" autoRev="1" fill="hold" grpId="0" nodeType="withEffect">
                                  <p:stCondLst>
                                    <p:cond delay="1600"/>
                                  </p:stCondLst>
                                  <p:childTnLst>
                                    <p:animScale>
                                      <p:cBhvr>
                                        <p:cTn id="10" dur="1500" fill="hold"/>
                                        <p:tgtEl>
                                          <p:spTgt spid="18"/>
                                        </p:tgtEl>
                                      </p:cBhvr>
                                      <p:by x="100000" y="125000"/>
                                    </p:animScale>
                                  </p:childTnLst>
                                </p:cTn>
                              </p:par>
                              <p:par>
                                <p:cTn id="11" presetID="42" presetClass="path" presetSubtype="0" repeatCount="indefinite" accel="50000" decel="50000" autoRev="1" fill="hold" grpId="1" nodeType="withEffect">
                                  <p:stCondLst>
                                    <p:cond delay="1600"/>
                                  </p:stCondLst>
                                  <p:childTnLst>
                                    <p:animMotion origin="layout" path="M 2.5E-6 -3.7037E-6 L 2.5E-6 -0.05532 " pathEditMode="relative" rAng="0" ptsTypes="AA">
                                      <p:cBhvr>
                                        <p:cTn id="12" dur="1500" fill="hold"/>
                                        <p:tgtEl>
                                          <p:spTgt spid="18"/>
                                        </p:tgtEl>
                                        <p:attrNameLst>
                                          <p:attrName>ppt_x</p:attrName>
                                          <p:attrName>ppt_y</p:attrName>
                                        </p:attrNameLst>
                                      </p:cBhvr>
                                      <p:rCtr x="0" y="-2778"/>
                                    </p:animMotion>
                                  </p:childTnLst>
                                </p:cTn>
                              </p:par>
                              <p:par>
                                <p:cTn id="13" presetID="6" presetClass="emph" presetSubtype="0" repeatCount="indefinite" accel="50000" decel="50000" autoRev="1" fill="hold" grpId="0" nodeType="withEffect">
                                  <p:stCondLst>
                                    <p:cond delay="2000"/>
                                  </p:stCondLst>
                                  <p:childTnLst>
                                    <p:animScale>
                                      <p:cBhvr>
                                        <p:cTn id="14" dur="1500" fill="hold"/>
                                        <p:tgtEl>
                                          <p:spTgt spid="19"/>
                                        </p:tgtEl>
                                      </p:cBhvr>
                                      <p:by x="100000" y="125000"/>
                                    </p:animScale>
                                  </p:childTnLst>
                                </p:cTn>
                              </p:par>
                              <p:par>
                                <p:cTn id="15" presetID="42" presetClass="path" presetSubtype="0" repeatCount="indefinite" accel="50000" decel="50000" autoRev="1" fill="hold" grpId="1" nodeType="withEffect">
                                  <p:stCondLst>
                                    <p:cond delay="2000"/>
                                  </p:stCondLst>
                                  <p:childTnLst>
                                    <p:animMotion origin="layout" path="M -1.45833E-6 -3.7037E-6 L -1.45833E-6 -0.05532 " pathEditMode="relative" rAng="0" ptsTypes="AA">
                                      <p:cBhvr>
                                        <p:cTn id="16" dur="1500" fill="hold"/>
                                        <p:tgtEl>
                                          <p:spTgt spid="19"/>
                                        </p:tgtEl>
                                        <p:attrNameLst>
                                          <p:attrName>ppt_x</p:attrName>
                                          <p:attrName>ppt_y</p:attrName>
                                        </p:attrNameLst>
                                      </p:cBhvr>
                                      <p:rCtr x="0" y="-2778"/>
                                    </p:animMotion>
                                  </p:childTnLst>
                                </p:cTn>
                              </p:par>
                              <p:par>
                                <p:cTn id="17" presetID="6" presetClass="emph" presetSubtype="0" repeatCount="indefinite" accel="50000" decel="50000" autoRev="1" fill="hold" grpId="0" nodeType="withEffect">
                                  <p:stCondLst>
                                    <p:cond delay="0"/>
                                  </p:stCondLst>
                                  <p:childTnLst>
                                    <p:animScale>
                                      <p:cBhvr>
                                        <p:cTn id="18" dur="1500" fill="hold"/>
                                        <p:tgtEl>
                                          <p:spTgt spid="20"/>
                                        </p:tgtEl>
                                      </p:cBhvr>
                                      <p:by x="100000" y="125000"/>
                                    </p:animScale>
                                  </p:childTnLst>
                                </p:cTn>
                              </p:par>
                              <p:par>
                                <p:cTn id="19" presetID="42" presetClass="path" presetSubtype="0" repeatCount="indefinite" accel="50000" decel="50000" autoRev="1" fill="hold" grpId="1" nodeType="withEffect">
                                  <p:stCondLst>
                                    <p:cond delay="0"/>
                                  </p:stCondLst>
                                  <p:childTnLst>
                                    <p:animMotion origin="layout" path="M 4.16667E-7 -3.7037E-6 L 4.16667E-7 -0.05532 " pathEditMode="relative" rAng="0" ptsTypes="AA">
                                      <p:cBhvr>
                                        <p:cTn id="20" dur="1500" fill="hold"/>
                                        <p:tgtEl>
                                          <p:spTgt spid="20"/>
                                        </p:tgtEl>
                                        <p:attrNameLst>
                                          <p:attrName>ppt_x</p:attrName>
                                          <p:attrName>ppt_y</p:attrName>
                                        </p:attrNameLst>
                                      </p:cBhvr>
                                      <p:rCtr x="0" y="-2778"/>
                                    </p:animMotion>
                                  </p:childTnLst>
                                </p:cTn>
                              </p:par>
                              <p:par>
                                <p:cTn id="21" presetID="6" presetClass="emph" presetSubtype="0" repeatCount="indefinite" accel="50000" decel="50000" autoRev="1" fill="hold" grpId="0" nodeType="withEffect">
                                  <p:stCondLst>
                                    <p:cond delay="400"/>
                                  </p:stCondLst>
                                  <p:childTnLst>
                                    <p:animScale>
                                      <p:cBhvr>
                                        <p:cTn id="22" dur="1500" fill="hold"/>
                                        <p:tgtEl>
                                          <p:spTgt spid="21"/>
                                        </p:tgtEl>
                                      </p:cBhvr>
                                      <p:by x="100000" y="125000"/>
                                    </p:animScale>
                                  </p:childTnLst>
                                </p:cTn>
                              </p:par>
                              <p:par>
                                <p:cTn id="23" presetID="42" presetClass="path" presetSubtype="0" repeatCount="indefinite" accel="50000" decel="50000" autoRev="1" fill="hold" grpId="1" nodeType="withEffect">
                                  <p:stCondLst>
                                    <p:cond delay="400"/>
                                  </p:stCondLst>
                                  <p:childTnLst>
                                    <p:animMotion origin="layout" path="M 4.16667E-6 -3.7037E-6 L 4.16667E-6 -0.05532 " pathEditMode="relative" rAng="0" ptsTypes="AA">
                                      <p:cBhvr>
                                        <p:cTn id="24" dur="1500" fill="hold"/>
                                        <p:tgtEl>
                                          <p:spTgt spid="21"/>
                                        </p:tgtEl>
                                        <p:attrNameLst>
                                          <p:attrName>ppt_x</p:attrName>
                                          <p:attrName>ppt_y</p:attrName>
                                        </p:attrNameLst>
                                      </p:cBhvr>
                                      <p:rCtr x="0" y="-2778"/>
                                    </p:animMotion>
                                  </p:childTnLst>
                                </p:cTn>
                              </p:par>
                              <p:par>
                                <p:cTn id="25" presetID="6" presetClass="emph" presetSubtype="0" repeatCount="indefinite" accel="50000" decel="50000" autoRev="1" fill="hold" grpId="0" nodeType="withEffect">
                                  <p:stCondLst>
                                    <p:cond delay="800"/>
                                  </p:stCondLst>
                                  <p:childTnLst>
                                    <p:animScale>
                                      <p:cBhvr>
                                        <p:cTn id="26" dur="1500" fill="hold"/>
                                        <p:tgtEl>
                                          <p:spTgt spid="22"/>
                                        </p:tgtEl>
                                      </p:cBhvr>
                                      <p:by x="100000" y="125000"/>
                                    </p:animScale>
                                  </p:childTnLst>
                                </p:cTn>
                              </p:par>
                              <p:par>
                                <p:cTn id="27" presetID="42" presetClass="path" presetSubtype="0" repeatCount="indefinite" accel="50000" decel="50000" autoRev="1" fill="hold" grpId="1" nodeType="withEffect">
                                  <p:stCondLst>
                                    <p:cond delay="800"/>
                                  </p:stCondLst>
                                  <p:childTnLst>
                                    <p:animMotion origin="layout" path="M 2.08333E-7 -3.7037E-6 L 2.08333E-7 -0.05532 " pathEditMode="relative" rAng="0" ptsTypes="AA">
                                      <p:cBhvr>
                                        <p:cTn id="28" dur="1500" fill="hold"/>
                                        <p:tgtEl>
                                          <p:spTgt spid="22"/>
                                        </p:tgtEl>
                                        <p:attrNameLst>
                                          <p:attrName>ppt_x</p:attrName>
                                          <p:attrName>ppt_y</p:attrName>
                                        </p:attrNameLst>
                                      </p:cBhvr>
                                      <p:rCtr x="0" y="-27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D7294908-9A58-794A-B85A-622DC85DAF8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pic>
        <p:nvPicPr>
          <p:cNvPr id="5" name="Graphic 4" descr="Bar graph with upward trend with solid fill">
            <a:extLst>
              <a:ext uri="{FF2B5EF4-FFF2-40B4-BE49-F238E27FC236}">
                <a16:creationId xmlns:a16="http://schemas.microsoft.com/office/drawing/2014/main" id="{D06CA14A-1988-B749-953E-210BAD5FF40E}"/>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378605" y="399586"/>
            <a:ext cx="1434790" cy="1434790"/>
          </a:xfrm>
          <a:prstGeom prst="rect">
            <a:avLst/>
          </a:prstGeom>
          <a:effectLst>
            <a:outerShdw blurRad="177800" sx="102000" sy="102000" algn="ctr" rotWithShape="0">
              <a:prstClr val="black">
                <a:alpha val="40000"/>
              </a:prstClr>
            </a:outerShdw>
          </a:effectLst>
        </p:spPr>
      </p:pic>
      <p:sp>
        <p:nvSpPr>
          <p:cNvPr id="10" name="Rectangle 9">
            <a:extLst>
              <a:ext uri="{FF2B5EF4-FFF2-40B4-BE49-F238E27FC236}">
                <a16:creationId xmlns:a16="http://schemas.microsoft.com/office/drawing/2014/main" id="{0CE686A0-D3CF-4B45-AB0E-0CEACD1B22AE}"/>
              </a:ext>
            </a:extLst>
          </p:cNvPr>
          <p:cNvSpPr/>
          <p:nvPr/>
        </p:nvSpPr>
        <p:spPr>
          <a:xfrm>
            <a:off x="3282178" y="1849770"/>
            <a:ext cx="6029092" cy="646331"/>
          </a:xfrm>
          <a:prstGeom prst="rect">
            <a:avLst/>
          </a:prstGeom>
        </p:spPr>
        <p:txBody>
          <a:bodyPr wrap="square">
            <a:spAutoFit/>
          </a:bodyPr>
          <a:lstStyle/>
          <a:p>
            <a:r>
              <a:rPr lang="sr-Latn-RS" b="1" spc="300" dirty="0">
                <a:solidFill>
                  <a:schemeClr val="bg1"/>
                </a:solidFill>
                <a:latin typeface="Raleway" panose="020B0503030101060003" pitchFamily="34" charset="77"/>
              </a:rPr>
              <a:t>09</a:t>
            </a:r>
            <a:r>
              <a:rPr lang="en-US" b="1" spc="300" dirty="0">
                <a:solidFill>
                  <a:schemeClr val="bg1"/>
                </a:solidFill>
                <a:latin typeface="Raleway" panose="020B0503030101060003" pitchFamily="34" charset="77"/>
              </a:rPr>
              <a:t>:00-1</a:t>
            </a:r>
            <a:r>
              <a:rPr lang="sr-Latn-RS" b="1" spc="300" dirty="0">
                <a:solidFill>
                  <a:schemeClr val="bg1"/>
                </a:solidFill>
                <a:latin typeface="Raleway" panose="020B0503030101060003" pitchFamily="34" charset="77"/>
              </a:rPr>
              <a:t>0</a:t>
            </a:r>
            <a:r>
              <a:rPr lang="en-US" b="1" spc="300" dirty="0">
                <a:solidFill>
                  <a:schemeClr val="bg1"/>
                </a:solidFill>
                <a:latin typeface="Raleway" panose="020B0503030101060003" pitchFamily="34" charset="77"/>
              </a:rPr>
              <a:t>:00 Methodology (Flipped classroom, project based</a:t>
            </a:r>
            <a:r>
              <a:rPr lang="sr-Latn-RS" b="1" spc="300" dirty="0">
                <a:solidFill>
                  <a:schemeClr val="bg1"/>
                </a:solidFill>
                <a:latin typeface="Raleway" panose="020B0503030101060003" pitchFamily="34" charset="77"/>
              </a:rPr>
              <a:t> </a:t>
            </a:r>
            <a:r>
              <a:rPr lang="en-US" b="1" spc="300" dirty="0">
                <a:solidFill>
                  <a:schemeClr val="bg1"/>
                </a:solidFill>
                <a:latin typeface="Raleway" panose="020B0503030101060003" pitchFamily="34" charset="77"/>
              </a:rPr>
              <a:t>learning)</a:t>
            </a:r>
            <a:endParaRPr lang="sr-Latn-RS" b="1" spc="300" dirty="0">
              <a:solidFill>
                <a:schemeClr val="bg1"/>
              </a:solidFill>
              <a:latin typeface="Raleway" panose="020B0503030101060003" pitchFamily="34" charset="77"/>
            </a:endParaRPr>
          </a:p>
        </p:txBody>
      </p:sp>
      <p:sp>
        <p:nvSpPr>
          <p:cNvPr id="14" name="Rectangle 13">
            <a:extLst>
              <a:ext uri="{FF2B5EF4-FFF2-40B4-BE49-F238E27FC236}">
                <a16:creationId xmlns:a16="http://schemas.microsoft.com/office/drawing/2014/main" id="{B6389118-BD0B-4E28-9838-6E1A814DE3A3}"/>
              </a:ext>
            </a:extLst>
          </p:cNvPr>
          <p:cNvSpPr/>
          <p:nvPr/>
        </p:nvSpPr>
        <p:spPr>
          <a:xfrm>
            <a:off x="759343" y="2511495"/>
            <a:ext cx="11074762" cy="4154984"/>
          </a:xfrm>
          <a:prstGeom prst="rect">
            <a:avLst/>
          </a:prstGeom>
        </p:spPr>
        <p:txBody>
          <a:bodyPr wrap="square">
            <a:spAutoFit/>
          </a:bodyPr>
          <a:lstStyle/>
          <a:p>
            <a:r>
              <a:rPr lang="sr-Latn-RS" b="1" spc="300" dirty="0">
                <a:solidFill>
                  <a:schemeClr val="bg1"/>
                </a:solidFill>
                <a:latin typeface="Raleway" panose="020B0503030101060003" pitchFamily="34" charset="77"/>
              </a:rPr>
              <a:t>What is the flipped learning?</a:t>
            </a:r>
          </a:p>
          <a:p>
            <a:endParaRPr lang="sr-Latn-RS" b="1" spc="300" dirty="0">
              <a:solidFill>
                <a:schemeClr val="bg1"/>
              </a:solidFill>
              <a:latin typeface="Raleway" panose="020B0503030101060003" pitchFamily="34" charset="77"/>
            </a:endParaRPr>
          </a:p>
          <a:p>
            <a:endParaRPr lang="sr-Latn-RS" b="1" spc="300" dirty="0">
              <a:solidFill>
                <a:schemeClr val="bg1"/>
              </a:solidFill>
              <a:latin typeface="Raleway" panose="020B0503030101060003" pitchFamily="34" charset="77"/>
            </a:endParaRPr>
          </a:p>
          <a:p>
            <a:pPr marL="171450" indent="-171450">
              <a:buBlip>
                <a:blip r:embed="rId8">
                  <a:extLst>
                    <a:ext uri="{837473B0-CC2E-450A-ABE3-18F120FF3D39}">
                      <a1611:picAttrSrcUrl xmlns:a1611="http://schemas.microsoft.com/office/drawing/2016/11/main" xmlns="" r:id="rId9"/>
                    </a:ext>
                  </a:extLst>
                </a:blip>
              </a:buBlip>
            </a:pPr>
            <a:r>
              <a:rPr lang="sr-Latn-RS" b="1" spc="300" dirty="0">
                <a:solidFill>
                  <a:schemeClr val="bg1"/>
                </a:solidFill>
                <a:latin typeface="Raleway" panose="020B0503030101060003" pitchFamily="34" charset="77"/>
              </a:rPr>
              <a:t>student-centered, rather  than teacher-centered</a:t>
            </a:r>
          </a:p>
          <a:p>
            <a:pPr marL="171450" indent="-171450">
              <a:buBlip>
                <a:blip r:embed="rId8">
                  <a:extLst>
                    <a:ext uri="{837473B0-CC2E-450A-ABE3-18F120FF3D39}">
                      <a1611:picAttrSrcUrl xmlns:a1611="http://schemas.microsoft.com/office/drawing/2016/11/main" xmlns="" r:id="rId9"/>
                    </a:ext>
                  </a:extLst>
                </a:blip>
              </a:buBlip>
            </a:pPr>
            <a:endParaRPr lang="sr-Latn-RS" b="1" spc="300" dirty="0">
              <a:solidFill>
                <a:schemeClr val="bg1"/>
              </a:solidFill>
              <a:latin typeface="Raleway" panose="020B0503030101060003" pitchFamily="34" charset="77"/>
            </a:endParaRPr>
          </a:p>
          <a:p>
            <a:pPr marL="171450" indent="-171450">
              <a:buBlip>
                <a:blip r:embed="rId8">
                  <a:extLst>
                    <a:ext uri="{837473B0-CC2E-450A-ABE3-18F120FF3D39}">
                      <a1611:picAttrSrcUrl xmlns:a1611="http://schemas.microsoft.com/office/drawing/2016/11/main" xmlns="" r:id="rId9"/>
                    </a:ext>
                  </a:extLst>
                </a:blip>
              </a:buBlip>
            </a:pPr>
            <a:r>
              <a:rPr lang="sr-Latn-RS" b="1" spc="300" dirty="0">
                <a:solidFill>
                  <a:schemeClr val="bg1"/>
                </a:solidFill>
                <a:latin typeface="Raleway" panose="020B0503030101060003" pitchFamily="34" charset="77"/>
              </a:rPr>
              <a:t>Students get more responsibility</a:t>
            </a:r>
          </a:p>
          <a:p>
            <a:pPr marL="171450" indent="-171450">
              <a:buBlip>
                <a:blip r:embed="rId8">
                  <a:extLst>
                    <a:ext uri="{837473B0-CC2E-450A-ABE3-18F120FF3D39}">
                      <a1611:picAttrSrcUrl xmlns:a1611="http://schemas.microsoft.com/office/drawing/2016/11/main" xmlns="" r:id="rId9"/>
                    </a:ext>
                  </a:extLst>
                </a:blip>
              </a:buBlip>
            </a:pPr>
            <a:endParaRPr lang="sr-Latn-RS" b="1" spc="300" dirty="0">
              <a:solidFill>
                <a:schemeClr val="bg1"/>
              </a:solidFill>
              <a:latin typeface="Raleway" panose="020B0503030101060003" pitchFamily="34" charset="77"/>
            </a:endParaRPr>
          </a:p>
          <a:p>
            <a:pPr marL="171450" indent="-171450">
              <a:buBlip>
                <a:blip r:embed="rId8">
                  <a:extLst>
                    <a:ext uri="{837473B0-CC2E-450A-ABE3-18F120FF3D39}">
                      <a1611:picAttrSrcUrl xmlns:a1611="http://schemas.microsoft.com/office/drawing/2016/11/main" xmlns="" r:id="rId9"/>
                    </a:ext>
                  </a:extLst>
                </a:blip>
              </a:buBlip>
            </a:pPr>
            <a:r>
              <a:rPr lang="en-US" b="1" spc="300" dirty="0">
                <a:solidFill>
                  <a:schemeClr val="bg1"/>
                </a:solidFill>
                <a:latin typeface="Raleway" panose="020B0503030101060003" pitchFamily="34" charset="77"/>
              </a:rPr>
              <a:t>students usually get a pre-recorded lecture online which is  followed by in-class exercises</a:t>
            </a:r>
            <a:endParaRPr lang="sr-Latn-RS" b="1" spc="300" dirty="0">
              <a:solidFill>
                <a:schemeClr val="bg1"/>
              </a:solidFill>
              <a:latin typeface="Raleway" panose="020B0503030101060003" pitchFamily="34" charset="77"/>
            </a:endParaRPr>
          </a:p>
          <a:p>
            <a:pPr marL="171450" indent="-171450">
              <a:buBlip>
                <a:blip r:embed="rId8">
                  <a:extLst>
                    <a:ext uri="{837473B0-CC2E-450A-ABE3-18F120FF3D39}">
                      <a1611:picAttrSrcUrl xmlns:a1611="http://schemas.microsoft.com/office/drawing/2016/11/main" xmlns="" r:id="rId9"/>
                    </a:ext>
                  </a:extLst>
                </a:blip>
              </a:buBlip>
            </a:pPr>
            <a:endParaRPr lang="sr-Latn-RS" b="1" spc="300" dirty="0">
              <a:solidFill>
                <a:schemeClr val="bg1"/>
              </a:solidFill>
              <a:latin typeface="Raleway" panose="020B0503030101060003" pitchFamily="34" charset="77"/>
            </a:endParaRPr>
          </a:p>
          <a:p>
            <a:pPr marL="171450" indent="-171450">
              <a:buBlip>
                <a:blip r:embed="rId8">
                  <a:extLst>
                    <a:ext uri="{837473B0-CC2E-450A-ABE3-18F120FF3D39}">
                      <a1611:picAttrSrcUrl xmlns:a1611="http://schemas.microsoft.com/office/drawing/2016/11/main" xmlns="" r:id="rId9"/>
                    </a:ext>
                  </a:extLst>
                </a:blip>
              </a:buBlip>
            </a:pPr>
            <a:r>
              <a:rPr lang="en-US" b="1" spc="300" dirty="0">
                <a:solidFill>
                  <a:schemeClr val="bg1"/>
                </a:solidFill>
                <a:latin typeface="Raleway" panose="020B0503030101060003" pitchFamily="34" charset="77"/>
              </a:rPr>
              <a:t>practicing and discussing with each other in the classroom </a:t>
            </a:r>
            <a:endParaRPr lang="sr-Latn-RS" b="1" spc="300" dirty="0">
              <a:solidFill>
                <a:schemeClr val="bg1"/>
              </a:solidFill>
              <a:latin typeface="Raleway" panose="020B0503030101060003" pitchFamily="34" charset="77"/>
            </a:endParaRPr>
          </a:p>
          <a:p>
            <a:pPr marL="171450" indent="-171450">
              <a:buBlip>
                <a:blip r:embed="rId8">
                  <a:extLst>
                    <a:ext uri="{837473B0-CC2E-450A-ABE3-18F120FF3D39}">
                      <a1611:picAttrSrcUrl xmlns:a1611="http://schemas.microsoft.com/office/drawing/2016/11/main" xmlns="" r:id="rId9"/>
                    </a:ext>
                  </a:extLst>
                </a:blip>
              </a:buBlip>
            </a:pPr>
            <a:endParaRPr lang="sr-Latn-RS" b="1" spc="300" dirty="0">
              <a:solidFill>
                <a:schemeClr val="bg1"/>
              </a:solidFill>
              <a:latin typeface="Raleway" panose="020B0503030101060003" pitchFamily="34" charset="77"/>
            </a:endParaRPr>
          </a:p>
          <a:p>
            <a:pPr marL="171450" indent="-171450">
              <a:buBlip>
                <a:blip r:embed="rId8">
                  <a:extLst>
                    <a:ext uri="{837473B0-CC2E-450A-ABE3-18F120FF3D39}">
                      <a1611:picAttrSrcUrl xmlns:a1611="http://schemas.microsoft.com/office/drawing/2016/11/main" xmlns="" r:id="rId9"/>
                    </a:ext>
                  </a:extLst>
                </a:blip>
              </a:buBlip>
            </a:pPr>
            <a:endParaRPr lang="sr-Latn-RS" b="1" spc="300" dirty="0">
              <a:solidFill>
                <a:schemeClr val="bg1"/>
              </a:solidFill>
              <a:latin typeface="Raleway" panose="020B0503030101060003" pitchFamily="34" charset="77"/>
            </a:endParaRPr>
          </a:p>
          <a:p>
            <a:r>
              <a:rPr lang="en-US" b="1" spc="300" dirty="0">
                <a:solidFill>
                  <a:schemeClr val="bg1"/>
                </a:solidFill>
                <a:latin typeface="Raleway" panose="020B0503030101060003" pitchFamily="34" charset="77"/>
              </a:rPr>
              <a:t>Flipped learning VS flipped classroom? </a:t>
            </a:r>
          </a:p>
          <a:p>
            <a:endParaRPr lang="sr-Latn-RS" sz="1200" b="1" spc="300" dirty="0">
              <a:solidFill>
                <a:schemeClr val="bg1"/>
              </a:solidFill>
              <a:latin typeface="Raleway" panose="020B0503030101060003" pitchFamily="34" charset="77"/>
            </a:endParaRPr>
          </a:p>
        </p:txBody>
      </p:sp>
    </p:spTree>
    <p:extLst>
      <p:ext uri="{BB962C8B-B14F-4D97-AF65-F5344CB8AC3E}">
        <p14:creationId xmlns:p14="http://schemas.microsoft.com/office/powerpoint/2010/main" val="277374649"/>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D7294908-9A58-794A-B85A-622DC85DAF8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pic>
        <p:nvPicPr>
          <p:cNvPr id="5" name="Graphic 4" descr="Bar graph with upward trend with solid fill">
            <a:extLst>
              <a:ext uri="{FF2B5EF4-FFF2-40B4-BE49-F238E27FC236}">
                <a16:creationId xmlns:a16="http://schemas.microsoft.com/office/drawing/2014/main" id="{D06CA14A-1988-B749-953E-210BAD5FF40E}"/>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378605" y="399586"/>
            <a:ext cx="1434790" cy="1434790"/>
          </a:xfrm>
          <a:prstGeom prst="rect">
            <a:avLst/>
          </a:prstGeom>
          <a:effectLst>
            <a:outerShdw blurRad="177800" sx="102000" sy="102000" algn="ctr" rotWithShape="0">
              <a:prstClr val="black">
                <a:alpha val="40000"/>
              </a:prstClr>
            </a:outerShdw>
          </a:effectLst>
        </p:spPr>
      </p:pic>
      <p:sp>
        <p:nvSpPr>
          <p:cNvPr id="10" name="Rectangle 9">
            <a:extLst>
              <a:ext uri="{FF2B5EF4-FFF2-40B4-BE49-F238E27FC236}">
                <a16:creationId xmlns:a16="http://schemas.microsoft.com/office/drawing/2014/main" id="{0CE686A0-D3CF-4B45-AB0E-0CEACD1B22AE}"/>
              </a:ext>
            </a:extLst>
          </p:cNvPr>
          <p:cNvSpPr/>
          <p:nvPr/>
        </p:nvSpPr>
        <p:spPr>
          <a:xfrm>
            <a:off x="3282178" y="1849770"/>
            <a:ext cx="6029092" cy="584775"/>
          </a:xfrm>
          <a:prstGeom prst="rect">
            <a:avLst/>
          </a:prstGeom>
        </p:spPr>
        <p:txBody>
          <a:bodyPr wrap="square">
            <a:spAutoFit/>
          </a:bodyPr>
          <a:lstStyle/>
          <a:p>
            <a:r>
              <a:rPr lang="en-US" sz="1600" b="1" spc="300" dirty="0">
                <a:solidFill>
                  <a:schemeClr val="bg1"/>
                </a:solidFill>
                <a:latin typeface="Raleway" panose="020B0503030101060003" pitchFamily="34" charset="77"/>
              </a:rPr>
              <a:t>10:00-11:00 Methodology (Flipped classroom, project based</a:t>
            </a:r>
            <a:r>
              <a:rPr lang="sr-Latn-RS" sz="1600" b="1" spc="300" dirty="0">
                <a:solidFill>
                  <a:schemeClr val="bg1"/>
                </a:solidFill>
                <a:latin typeface="Raleway" panose="020B0503030101060003" pitchFamily="34" charset="77"/>
              </a:rPr>
              <a:t> </a:t>
            </a:r>
            <a:r>
              <a:rPr lang="en-US" sz="1600" b="1" spc="300" dirty="0">
                <a:solidFill>
                  <a:schemeClr val="bg1"/>
                </a:solidFill>
                <a:latin typeface="Raleway" panose="020B0503030101060003" pitchFamily="34" charset="77"/>
              </a:rPr>
              <a:t>learning)</a:t>
            </a:r>
            <a:endParaRPr lang="sr-Latn-RS" sz="1600" b="1" spc="300" dirty="0">
              <a:solidFill>
                <a:schemeClr val="bg1"/>
              </a:solidFill>
              <a:latin typeface="Raleway" panose="020B0503030101060003" pitchFamily="34" charset="77"/>
            </a:endParaRPr>
          </a:p>
        </p:txBody>
      </p:sp>
      <p:pic>
        <p:nvPicPr>
          <p:cNvPr id="4" name="Picture 3">
            <a:extLst>
              <a:ext uri="{FF2B5EF4-FFF2-40B4-BE49-F238E27FC236}">
                <a16:creationId xmlns:a16="http://schemas.microsoft.com/office/drawing/2014/main" id="{085D7EEB-4EAE-E269-B534-DA94C0DAFF06}"/>
              </a:ext>
            </a:extLst>
          </p:cNvPr>
          <p:cNvPicPr>
            <a:picLocks noChangeAspect="1"/>
          </p:cNvPicPr>
          <p:nvPr/>
        </p:nvPicPr>
        <p:blipFill>
          <a:blip r:embed="rId8"/>
          <a:stretch>
            <a:fillRect/>
          </a:stretch>
        </p:blipFill>
        <p:spPr>
          <a:xfrm>
            <a:off x="0" y="1799078"/>
            <a:ext cx="12192000" cy="5058922"/>
          </a:xfrm>
          <a:prstGeom prst="rect">
            <a:avLst/>
          </a:prstGeom>
        </p:spPr>
      </p:pic>
    </p:spTree>
    <p:extLst>
      <p:ext uri="{BB962C8B-B14F-4D97-AF65-F5344CB8AC3E}">
        <p14:creationId xmlns:p14="http://schemas.microsoft.com/office/powerpoint/2010/main" val="3617682713"/>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D7294908-9A58-794A-B85A-622DC85DAF8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pic>
        <p:nvPicPr>
          <p:cNvPr id="5" name="Graphic 4" descr="Bar graph with upward trend with solid fill">
            <a:extLst>
              <a:ext uri="{FF2B5EF4-FFF2-40B4-BE49-F238E27FC236}">
                <a16:creationId xmlns:a16="http://schemas.microsoft.com/office/drawing/2014/main" id="{D06CA14A-1988-B749-953E-210BAD5FF40E}"/>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378605" y="399586"/>
            <a:ext cx="1434790" cy="1434790"/>
          </a:xfrm>
          <a:prstGeom prst="rect">
            <a:avLst/>
          </a:prstGeom>
          <a:effectLst>
            <a:outerShdw blurRad="177800" sx="102000" sy="102000" algn="ctr" rotWithShape="0">
              <a:prstClr val="black">
                <a:alpha val="40000"/>
              </a:prstClr>
            </a:outerShdw>
          </a:effectLst>
        </p:spPr>
      </p:pic>
      <p:graphicFrame>
        <p:nvGraphicFramePr>
          <p:cNvPr id="6" name="Table 6">
            <a:extLst>
              <a:ext uri="{FF2B5EF4-FFF2-40B4-BE49-F238E27FC236}">
                <a16:creationId xmlns:a16="http://schemas.microsoft.com/office/drawing/2014/main" id="{09616A48-4B0D-4CE1-ABAB-DC3891F95E39}"/>
              </a:ext>
            </a:extLst>
          </p:cNvPr>
          <p:cNvGraphicFramePr>
            <a:graphicFrameLocks noGrp="1"/>
          </p:cNvGraphicFramePr>
          <p:nvPr>
            <p:extLst>
              <p:ext uri="{D42A27DB-BD31-4B8C-83A1-F6EECF244321}">
                <p14:modId xmlns:p14="http://schemas.microsoft.com/office/powerpoint/2010/main" val="81018587"/>
              </p:ext>
            </p:extLst>
          </p:nvPr>
        </p:nvGraphicFramePr>
        <p:xfrm>
          <a:off x="2047461" y="2564346"/>
          <a:ext cx="8128000" cy="3576320"/>
        </p:xfrm>
        <a:graphic>
          <a:graphicData uri="http://schemas.openxmlformats.org/drawingml/2006/table">
            <a:tbl>
              <a:tblPr firstRow="1" bandRow="1">
                <a:tableStyleId>{2D5ABB26-0587-4C30-8999-92F81FD0307C}</a:tableStyleId>
              </a:tblPr>
              <a:tblGrid>
                <a:gridCol w="4064000">
                  <a:extLst>
                    <a:ext uri="{9D8B030D-6E8A-4147-A177-3AD203B41FA5}">
                      <a16:colId xmlns:a16="http://schemas.microsoft.com/office/drawing/2014/main" val="2223330202"/>
                    </a:ext>
                  </a:extLst>
                </a:gridCol>
                <a:gridCol w="4064000">
                  <a:extLst>
                    <a:ext uri="{9D8B030D-6E8A-4147-A177-3AD203B41FA5}">
                      <a16:colId xmlns:a16="http://schemas.microsoft.com/office/drawing/2014/main" val="219846326"/>
                    </a:ext>
                  </a:extLst>
                </a:gridCol>
              </a:tblGrid>
              <a:tr h="370840">
                <a:tc gridSpan="2">
                  <a:txBody>
                    <a:bodyPr/>
                    <a:lstStyle/>
                    <a:p>
                      <a:pPr algn="ctr"/>
                      <a:r>
                        <a:rPr lang="en-US" sz="1800" dirty="0">
                          <a:solidFill>
                            <a:schemeClr val="bg1"/>
                          </a:solidFill>
                          <a:latin typeface="Raleway" pitchFamily="2" charset="0"/>
                        </a:rPr>
                        <a:t>What students might do?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tcPr>
                </a:tc>
                <a:tc hMerge="1">
                  <a:txBody>
                    <a:bodyPr/>
                    <a:lstStyle/>
                    <a:p>
                      <a:endParaRPr lang="en-US" dirty="0"/>
                    </a:p>
                  </a:txBody>
                  <a:tcPr/>
                </a:tc>
                <a:extLst>
                  <a:ext uri="{0D108BD9-81ED-4DB2-BD59-A6C34878D82A}">
                    <a16:rowId xmlns:a16="http://schemas.microsoft.com/office/drawing/2014/main" val="1660009490"/>
                  </a:ext>
                </a:extLst>
              </a:tr>
              <a:tr h="370840">
                <a:tc>
                  <a:txBody>
                    <a:bodyPr/>
                    <a:lstStyle/>
                    <a:p>
                      <a:r>
                        <a:rPr lang="en-US" sz="1800" dirty="0">
                          <a:solidFill>
                            <a:schemeClr val="bg1"/>
                          </a:solidFill>
                          <a:latin typeface="Raleway" pitchFamily="2" charset="0"/>
                        </a:rPr>
                        <a:t>At home in a flipped classroom?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tcPr>
                </a:tc>
                <a:tc>
                  <a:txBody>
                    <a:bodyPr/>
                    <a:lstStyle/>
                    <a:p>
                      <a:r>
                        <a:rPr lang="en-US" sz="1800" dirty="0">
                          <a:solidFill>
                            <a:schemeClr val="bg1"/>
                          </a:solidFill>
                          <a:latin typeface="Raleway" pitchFamily="2" charset="0"/>
                        </a:rPr>
                        <a:t>At school in a flipped classroom?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tcPr>
                </a:tc>
                <a:extLst>
                  <a:ext uri="{0D108BD9-81ED-4DB2-BD59-A6C34878D82A}">
                    <a16:rowId xmlns:a16="http://schemas.microsoft.com/office/drawing/2014/main" val="680475355"/>
                  </a:ext>
                </a:extLst>
              </a:tr>
              <a:tr h="370840">
                <a:tc>
                  <a:txBody>
                    <a:bodyPr/>
                    <a:lstStyle/>
                    <a:p>
                      <a:pPr marL="285750" indent="-285750">
                        <a:buFont typeface="Arial" panose="020B0604020202020204" pitchFamily="34" charset="0"/>
                        <a:buChar char="•"/>
                      </a:pPr>
                      <a:r>
                        <a:rPr lang="en-US" sz="1800" dirty="0">
                          <a:solidFill>
                            <a:schemeClr val="bg1"/>
                          </a:solidFill>
                          <a:latin typeface="Raleway" pitchFamily="2" charset="0"/>
                        </a:rPr>
                        <a:t>Watch an online lecture </a:t>
                      </a:r>
                    </a:p>
                    <a:p>
                      <a:pPr marL="285750" indent="-285750">
                        <a:buFont typeface="Arial" panose="020B0604020202020204" pitchFamily="34" charset="0"/>
                        <a:buChar char="•"/>
                      </a:pPr>
                      <a:r>
                        <a:rPr lang="en-US" sz="1800" dirty="0">
                          <a:solidFill>
                            <a:schemeClr val="bg1"/>
                          </a:solidFill>
                          <a:latin typeface="Raleway" pitchFamily="2" charset="0"/>
                        </a:rPr>
                        <a:t>Review online course material</a:t>
                      </a:r>
                    </a:p>
                    <a:p>
                      <a:pPr marL="285750" indent="-285750">
                        <a:buFont typeface="Arial" panose="020B0604020202020204" pitchFamily="34" charset="0"/>
                        <a:buChar char="•"/>
                      </a:pPr>
                      <a:r>
                        <a:rPr lang="en-US" sz="1800" dirty="0">
                          <a:solidFill>
                            <a:schemeClr val="bg1"/>
                          </a:solidFill>
                          <a:latin typeface="Raleway" pitchFamily="2" charset="0"/>
                        </a:rPr>
                        <a:t>Read physical or digital texts</a:t>
                      </a:r>
                    </a:p>
                    <a:p>
                      <a:pPr marL="285750" indent="-285750">
                        <a:buFont typeface="Arial" panose="020B0604020202020204" pitchFamily="34" charset="0"/>
                        <a:buChar char="•"/>
                      </a:pPr>
                      <a:r>
                        <a:rPr lang="en-US" sz="1800" dirty="0">
                          <a:solidFill>
                            <a:schemeClr val="bg1"/>
                          </a:solidFill>
                          <a:latin typeface="Raleway" pitchFamily="2" charset="0"/>
                        </a:rPr>
                        <a:t>Participate in an online discussion</a:t>
                      </a:r>
                    </a:p>
                    <a:p>
                      <a:pPr marL="285750" indent="-285750">
                        <a:buFont typeface="Arial" panose="020B0604020202020204" pitchFamily="34" charset="0"/>
                        <a:buChar char="•"/>
                      </a:pPr>
                      <a:r>
                        <a:rPr lang="en-US" sz="1800" dirty="0">
                          <a:solidFill>
                            <a:schemeClr val="bg1"/>
                          </a:solidFill>
                          <a:latin typeface="Raleway" pitchFamily="2" charset="0"/>
                        </a:rPr>
                        <a:t>Perform research</a:t>
                      </a:r>
                    </a:p>
                    <a:p>
                      <a:endParaRPr lang="en-US" sz="1800" dirty="0">
                        <a:solidFill>
                          <a:schemeClr val="bg1"/>
                        </a:solidFill>
                        <a:latin typeface="Raleway"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tcPr>
                </a:tc>
                <a:tc>
                  <a:txBody>
                    <a:bodyPr/>
                    <a:lstStyle/>
                    <a:p>
                      <a:pPr marL="285750" indent="-285750">
                        <a:buFont typeface="Arial" panose="020B0604020202020204" pitchFamily="34" charset="0"/>
                        <a:buChar char="•"/>
                      </a:pPr>
                      <a:r>
                        <a:rPr lang="en-US" sz="1800" dirty="0">
                          <a:solidFill>
                            <a:schemeClr val="bg1"/>
                          </a:solidFill>
                          <a:latin typeface="Raleway" pitchFamily="2" charset="0"/>
                        </a:rPr>
                        <a:t>Skill practice (guided or unguided by teacher)</a:t>
                      </a:r>
                    </a:p>
                    <a:p>
                      <a:pPr marL="285750" indent="-285750">
                        <a:buFont typeface="Arial" panose="020B0604020202020204" pitchFamily="34" charset="0"/>
                        <a:buChar char="•"/>
                      </a:pPr>
                      <a:r>
                        <a:rPr lang="en-US" sz="1800" dirty="0">
                          <a:solidFill>
                            <a:schemeClr val="bg1"/>
                          </a:solidFill>
                          <a:latin typeface="Raleway" pitchFamily="2" charset="0"/>
                        </a:rPr>
                        <a:t>Peer-to-peer discussion in person</a:t>
                      </a:r>
                    </a:p>
                    <a:p>
                      <a:pPr marL="285750" indent="-285750">
                        <a:buFont typeface="Arial" panose="020B0604020202020204" pitchFamily="34" charset="0"/>
                        <a:buChar char="•"/>
                      </a:pPr>
                      <a:r>
                        <a:rPr lang="en-US" sz="1800" dirty="0">
                          <a:solidFill>
                            <a:schemeClr val="bg1"/>
                          </a:solidFill>
                          <a:latin typeface="Raleway" pitchFamily="2" charset="0"/>
                        </a:rPr>
                        <a:t>Debate</a:t>
                      </a:r>
                    </a:p>
                    <a:p>
                      <a:pPr marL="285750" indent="-285750">
                        <a:buFont typeface="Arial" panose="020B0604020202020204" pitchFamily="34" charset="0"/>
                        <a:buChar char="•"/>
                      </a:pPr>
                      <a:r>
                        <a:rPr lang="en-US" sz="1800" dirty="0">
                          <a:solidFill>
                            <a:schemeClr val="bg1"/>
                          </a:solidFill>
                          <a:latin typeface="Raleway" pitchFamily="2" charset="0"/>
                        </a:rPr>
                        <a:t>Presentations</a:t>
                      </a:r>
                    </a:p>
                    <a:p>
                      <a:pPr marL="285750" indent="-285750">
                        <a:buFont typeface="Arial" panose="020B0604020202020204" pitchFamily="34" charset="0"/>
                        <a:buChar char="•"/>
                      </a:pPr>
                      <a:r>
                        <a:rPr lang="en-US" sz="1800" dirty="0">
                          <a:solidFill>
                            <a:schemeClr val="bg1"/>
                          </a:solidFill>
                          <a:latin typeface="Raleway" pitchFamily="2" charset="0"/>
                        </a:rPr>
                        <a:t>Station learning</a:t>
                      </a:r>
                    </a:p>
                    <a:p>
                      <a:pPr marL="285750" indent="-285750">
                        <a:buFont typeface="Arial" panose="020B0604020202020204" pitchFamily="34" charset="0"/>
                        <a:buChar char="•"/>
                      </a:pPr>
                      <a:r>
                        <a:rPr lang="en-US" sz="1800" dirty="0">
                          <a:solidFill>
                            <a:schemeClr val="bg1"/>
                          </a:solidFill>
                          <a:latin typeface="Raleway" pitchFamily="2" charset="0"/>
                        </a:rPr>
                        <a:t>Lab experiments</a:t>
                      </a:r>
                    </a:p>
                    <a:p>
                      <a:pPr marL="285750" indent="-285750">
                        <a:buFont typeface="Arial" panose="020B0604020202020204" pitchFamily="34" charset="0"/>
                        <a:buChar char="•"/>
                      </a:pPr>
                      <a:r>
                        <a:rPr lang="en-US" sz="1800" dirty="0">
                          <a:solidFill>
                            <a:schemeClr val="bg1"/>
                          </a:solidFill>
                          <a:latin typeface="Raleway" pitchFamily="2" charset="0"/>
                        </a:rPr>
                        <a:t>Peer assessment and review</a:t>
                      </a:r>
                    </a:p>
                    <a:p>
                      <a:endParaRPr lang="en-US" sz="1800" dirty="0">
                        <a:solidFill>
                          <a:schemeClr val="bg1"/>
                        </a:solidFill>
                        <a:latin typeface="Raleway"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tcPr>
                </a:tc>
                <a:extLst>
                  <a:ext uri="{0D108BD9-81ED-4DB2-BD59-A6C34878D82A}">
                    <a16:rowId xmlns:a16="http://schemas.microsoft.com/office/drawing/2014/main" val="3103873925"/>
                  </a:ext>
                </a:extLst>
              </a:tr>
            </a:tbl>
          </a:graphicData>
        </a:graphic>
      </p:graphicFrame>
    </p:spTree>
    <p:extLst>
      <p:ext uri="{BB962C8B-B14F-4D97-AF65-F5344CB8AC3E}">
        <p14:creationId xmlns:p14="http://schemas.microsoft.com/office/powerpoint/2010/main" val="4881605"/>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D7294908-9A58-794A-B85A-622DC85DAF8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pic>
        <p:nvPicPr>
          <p:cNvPr id="5" name="Graphic 4" descr="Bar graph with upward trend with solid fill">
            <a:extLst>
              <a:ext uri="{FF2B5EF4-FFF2-40B4-BE49-F238E27FC236}">
                <a16:creationId xmlns:a16="http://schemas.microsoft.com/office/drawing/2014/main" id="{D06CA14A-1988-B749-953E-210BAD5FF40E}"/>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378605" y="0"/>
            <a:ext cx="1434790" cy="1434790"/>
          </a:xfrm>
          <a:prstGeom prst="rect">
            <a:avLst/>
          </a:prstGeom>
          <a:effectLst>
            <a:outerShdw blurRad="177800" sx="102000" sy="102000" algn="ctr" rotWithShape="0">
              <a:prstClr val="black">
                <a:alpha val="40000"/>
              </a:prstClr>
            </a:outerShdw>
          </a:effectLst>
        </p:spPr>
      </p:pic>
      <p:sp>
        <p:nvSpPr>
          <p:cNvPr id="15" name="TextBox 14">
            <a:extLst>
              <a:ext uri="{FF2B5EF4-FFF2-40B4-BE49-F238E27FC236}">
                <a16:creationId xmlns:a16="http://schemas.microsoft.com/office/drawing/2014/main" id="{A7AB0BFB-F907-4561-BEB4-A851638D9E22}"/>
              </a:ext>
            </a:extLst>
          </p:cNvPr>
          <p:cNvSpPr txBox="1"/>
          <p:nvPr/>
        </p:nvSpPr>
        <p:spPr>
          <a:xfrm>
            <a:off x="0" y="1225689"/>
            <a:ext cx="12191999" cy="5632311"/>
          </a:xfrm>
          <a:prstGeom prst="rect">
            <a:avLst/>
          </a:prstGeom>
          <a:noFill/>
        </p:spPr>
        <p:txBody>
          <a:bodyPr wrap="square">
            <a:spAutoFit/>
          </a:bodyPr>
          <a:lstStyle/>
          <a:p>
            <a:pPr>
              <a:spcBef>
                <a:spcPts val="0"/>
              </a:spcBef>
              <a:spcAft>
                <a:spcPts val="0"/>
              </a:spcAft>
            </a:pPr>
            <a:r>
              <a:rPr lang="en-US" b="1" spc="300" dirty="0">
                <a:solidFill>
                  <a:schemeClr val="bg1"/>
                </a:solidFill>
                <a:latin typeface="Raleway" panose="020B0503030101060003" pitchFamily="34" charset="77"/>
              </a:rPr>
              <a:t>The most common way to practice Flipped Learning is:</a:t>
            </a:r>
            <a:endParaRPr lang="sr-Latn-RS" b="1" spc="300" dirty="0">
              <a:solidFill>
                <a:schemeClr val="bg1"/>
              </a:solidFill>
              <a:latin typeface="Raleway" panose="020B0503030101060003" pitchFamily="34" charset="77"/>
            </a:endParaRPr>
          </a:p>
          <a:p>
            <a:pPr>
              <a:spcBef>
                <a:spcPts val="0"/>
              </a:spcBef>
              <a:spcAft>
                <a:spcPts val="0"/>
              </a:spcAft>
            </a:pPr>
            <a:endParaRPr lang="en-US" b="1" spc="300" dirty="0">
              <a:solidFill>
                <a:schemeClr val="bg1"/>
              </a:solidFill>
              <a:latin typeface="Raleway" panose="020B0503030101060003" pitchFamily="34" charset="77"/>
            </a:endParaRPr>
          </a:p>
          <a:p>
            <a:pPr marL="171450" indent="-171450" fontAlgn="base">
              <a:spcBef>
                <a:spcPts val="0"/>
              </a:spcBef>
              <a:spcAft>
                <a:spcPts val="0"/>
              </a:spcAft>
              <a:buBlip>
                <a:blip r:embed="rId8">
                  <a:extLst>
                    <a:ext uri="{837473B0-CC2E-450A-ABE3-18F120FF3D39}">
                      <a1611:picAttrSrcUrl xmlns:a1611="http://schemas.microsoft.com/office/drawing/2016/11/main" xmlns="" r:id="rId9"/>
                    </a:ext>
                  </a:extLst>
                </a:blip>
              </a:buBlip>
            </a:pPr>
            <a:r>
              <a:rPr lang="en-US" b="1" spc="300" dirty="0">
                <a:solidFill>
                  <a:schemeClr val="bg1"/>
                </a:solidFill>
                <a:latin typeface="Raleway" panose="020B0503030101060003" pitchFamily="34" charset="77"/>
              </a:rPr>
              <a:t>The teacher makes pre-recorded lectures and shares the videos online with his  students.</a:t>
            </a:r>
            <a:endParaRPr lang="sr-Latn-RS" b="1" spc="300" dirty="0">
              <a:solidFill>
                <a:schemeClr val="bg1"/>
              </a:solidFill>
              <a:latin typeface="Raleway" panose="020B0503030101060003" pitchFamily="34" charset="77"/>
            </a:endParaRPr>
          </a:p>
          <a:p>
            <a:pPr fontAlgn="base">
              <a:spcBef>
                <a:spcPts val="0"/>
              </a:spcBef>
              <a:spcAft>
                <a:spcPts val="0"/>
              </a:spcAft>
            </a:pPr>
            <a:endParaRPr lang="en-US" b="1" spc="300" dirty="0">
              <a:solidFill>
                <a:schemeClr val="bg1"/>
              </a:solidFill>
              <a:latin typeface="Raleway" panose="020B0503030101060003" pitchFamily="34" charset="77"/>
            </a:endParaRPr>
          </a:p>
          <a:p>
            <a:pPr marL="171450" indent="-171450" fontAlgn="base">
              <a:spcBef>
                <a:spcPts val="0"/>
              </a:spcBef>
              <a:spcAft>
                <a:spcPts val="0"/>
              </a:spcAft>
              <a:buBlip>
                <a:blip r:embed="rId8">
                  <a:extLst>
                    <a:ext uri="{837473B0-CC2E-450A-ABE3-18F120FF3D39}">
                      <a1611:picAttrSrcUrl xmlns:a1611="http://schemas.microsoft.com/office/drawing/2016/11/main" xmlns="" r:id="rId9"/>
                    </a:ext>
                  </a:extLst>
                </a:blip>
              </a:buBlip>
            </a:pPr>
            <a:r>
              <a:rPr lang="en-US" b="1" spc="300" dirty="0">
                <a:solidFill>
                  <a:schemeClr val="bg1"/>
                </a:solidFill>
                <a:latin typeface="Raleway" panose="020B0503030101060003" pitchFamily="34" charset="77"/>
              </a:rPr>
              <a:t>The students watch the lecture as homework and prepare for working with the  material in class.</a:t>
            </a:r>
            <a:endParaRPr lang="sr-Latn-RS" b="1" spc="300" dirty="0">
              <a:solidFill>
                <a:schemeClr val="bg1"/>
              </a:solidFill>
              <a:latin typeface="Raleway" panose="020B0503030101060003" pitchFamily="34" charset="77"/>
            </a:endParaRPr>
          </a:p>
          <a:p>
            <a:pPr fontAlgn="base">
              <a:spcBef>
                <a:spcPts val="0"/>
              </a:spcBef>
              <a:spcAft>
                <a:spcPts val="0"/>
              </a:spcAft>
            </a:pPr>
            <a:endParaRPr lang="en-US" b="1" spc="300" dirty="0">
              <a:solidFill>
                <a:schemeClr val="bg1"/>
              </a:solidFill>
              <a:latin typeface="Raleway" panose="020B0503030101060003" pitchFamily="34" charset="77"/>
            </a:endParaRPr>
          </a:p>
          <a:p>
            <a:pPr marL="171450" indent="-171450" fontAlgn="base">
              <a:spcBef>
                <a:spcPts val="0"/>
              </a:spcBef>
              <a:spcAft>
                <a:spcPts val="0"/>
              </a:spcAft>
              <a:buBlip>
                <a:blip r:embed="rId8">
                  <a:extLst>
                    <a:ext uri="{837473B0-CC2E-450A-ABE3-18F120FF3D39}">
                      <a1611:picAttrSrcUrl xmlns:a1611="http://schemas.microsoft.com/office/drawing/2016/11/main" xmlns="" r:id="rId9"/>
                    </a:ext>
                  </a:extLst>
                </a:blip>
              </a:buBlip>
            </a:pPr>
            <a:r>
              <a:rPr lang="en-US" b="1" spc="300" dirty="0">
                <a:solidFill>
                  <a:schemeClr val="bg1"/>
                </a:solidFill>
                <a:latin typeface="Raleway" panose="020B0503030101060003" pitchFamily="34" charset="77"/>
              </a:rPr>
              <a:t>The teacher prepares projects for the students to work on in class; in some  groups, it is important to have different projects for students that work at a different paces. </a:t>
            </a:r>
            <a:endParaRPr lang="sr-Latn-RS" b="1" spc="300" dirty="0">
              <a:solidFill>
                <a:schemeClr val="bg1"/>
              </a:solidFill>
              <a:latin typeface="Raleway" panose="020B0503030101060003" pitchFamily="34" charset="77"/>
            </a:endParaRPr>
          </a:p>
          <a:p>
            <a:pPr fontAlgn="base">
              <a:spcBef>
                <a:spcPts val="0"/>
              </a:spcBef>
              <a:spcAft>
                <a:spcPts val="0"/>
              </a:spcAft>
            </a:pPr>
            <a:endParaRPr lang="en-US" b="1" spc="300" dirty="0">
              <a:solidFill>
                <a:schemeClr val="bg1"/>
              </a:solidFill>
              <a:latin typeface="Raleway" panose="020B0503030101060003" pitchFamily="34" charset="77"/>
            </a:endParaRPr>
          </a:p>
          <a:p>
            <a:pPr marL="171450" indent="-171450" fontAlgn="base">
              <a:spcBef>
                <a:spcPts val="0"/>
              </a:spcBef>
              <a:spcAft>
                <a:spcPts val="0"/>
              </a:spcAft>
              <a:buBlip>
                <a:blip r:embed="rId8">
                  <a:extLst>
                    <a:ext uri="{837473B0-CC2E-450A-ABE3-18F120FF3D39}">
                      <a1611:picAttrSrcUrl xmlns:a1611="http://schemas.microsoft.com/office/drawing/2016/11/main" xmlns="" r:id="rId9"/>
                    </a:ext>
                  </a:extLst>
                </a:blip>
              </a:buBlip>
            </a:pPr>
            <a:r>
              <a:rPr lang="en-US" b="1" spc="300" dirty="0">
                <a:solidFill>
                  <a:schemeClr val="bg1"/>
                </a:solidFill>
                <a:latin typeface="Raleway" panose="020B0503030101060003" pitchFamily="34" charset="77"/>
              </a:rPr>
              <a:t>Students can work together in small or big groups and help each other.</a:t>
            </a:r>
            <a:endParaRPr lang="sr-Latn-RS" b="1" spc="300" dirty="0">
              <a:solidFill>
                <a:schemeClr val="bg1"/>
              </a:solidFill>
              <a:latin typeface="Raleway" panose="020B0503030101060003" pitchFamily="34" charset="77"/>
            </a:endParaRPr>
          </a:p>
          <a:p>
            <a:pPr fontAlgn="base">
              <a:spcBef>
                <a:spcPts val="0"/>
              </a:spcBef>
              <a:spcAft>
                <a:spcPts val="0"/>
              </a:spcAft>
            </a:pPr>
            <a:endParaRPr lang="en-US" b="1" spc="300" dirty="0">
              <a:solidFill>
                <a:schemeClr val="bg1"/>
              </a:solidFill>
              <a:latin typeface="Raleway" panose="020B0503030101060003" pitchFamily="34" charset="77"/>
            </a:endParaRPr>
          </a:p>
          <a:p>
            <a:pPr marL="171450" indent="-171450" fontAlgn="base">
              <a:spcBef>
                <a:spcPts val="0"/>
              </a:spcBef>
              <a:spcAft>
                <a:spcPts val="0"/>
              </a:spcAft>
              <a:buBlip>
                <a:blip r:embed="rId8">
                  <a:extLst>
                    <a:ext uri="{837473B0-CC2E-450A-ABE3-18F120FF3D39}">
                      <a1611:picAttrSrcUrl xmlns:a1611="http://schemas.microsoft.com/office/drawing/2016/11/main" xmlns="" r:id="rId9"/>
                    </a:ext>
                  </a:extLst>
                </a:blip>
              </a:buBlip>
            </a:pPr>
            <a:r>
              <a:rPr lang="en-US" b="1" spc="300" dirty="0">
                <a:solidFill>
                  <a:schemeClr val="bg1"/>
                </a:solidFill>
                <a:latin typeface="Raleway" panose="020B0503030101060003" pitchFamily="34" charset="77"/>
              </a:rPr>
              <a:t>Students can work at their own pace; some might cover the material quickly and will be able to go deeper into the content, while other students may spend a long time understanding the basics.</a:t>
            </a:r>
            <a:endParaRPr lang="sr-Latn-RS" b="1" spc="300" dirty="0">
              <a:solidFill>
                <a:schemeClr val="bg1"/>
              </a:solidFill>
              <a:latin typeface="Raleway" panose="020B0503030101060003" pitchFamily="34" charset="77"/>
            </a:endParaRPr>
          </a:p>
          <a:p>
            <a:pPr fontAlgn="base">
              <a:spcBef>
                <a:spcPts val="0"/>
              </a:spcBef>
              <a:spcAft>
                <a:spcPts val="0"/>
              </a:spcAft>
            </a:pPr>
            <a:endParaRPr lang="en-US" b="1" spc="300" dirty="0">
              <a:solidFill>
                <a:schemeClr val="bg1"/>
              </a:solidFill>
              <a:latin typeface="Raleway" panose="020B0503030101060003" pitchFamily="34" charset="77"/>
            </a:endParaRPr>
          </a:p>
          <a:p>
            <a:pPr marL="171450" indent="-171450" fontAlgn="base">
              <a:spcBef>
                <a:spcPts val="0"/>
              </a:spcBef>
              <a:spcAft>
                <a:spcPts val="0"/>
              </a:spcAft>
              <a:buBlip>
                <a:blip r:embed="rId8">
                  <a:extLst>
                    <a:ext uri="{837473B0-CC2E-450A-ABE3-18F120FF3D39}">
                      <a1611:picAttrSrcUrl xmlns:a1611="http://schemas.microsoft.com/office/drawing/2016/11/main" xmlns="" r:id="rId9"/>
                    </a:ext>
                  </a:extLst>
                </a:blip>
              </a:buBlip>
            </a:pPr>
            <a:r>
              <a:rPr lang="en-US" b="1" spc="300" dirty="0">
                <a:solidFill>
                  <a:schemeClr val="bg1"/>
                </a:solidFill>
                <a:latin typeface="Raleway" panose="020B0503030101060003" pitchFamily="34" charset="77"/>
              </a:rPr>
              <a:t>The teacher can help the students by answering questions and guiding them on how to find more information on the content.</a:t>
            </a:r>
          </a:p>
        </p:txBody>
      </p:sp>
    </p:spTree>
    <p:extLst>
      <p:ext uri="{BB962C8B-B14F-4D97-AF65-F5344CB8AC3E}">
        <p14:creationId xmlns:p14="http://schemas.microsoft.com/office/powerpoint/2010/main" val="1199704040"/>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D7294908-9A58-794A-B85A-622DC85DAF8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pic>
        <p:nvPicPr>
          <p:cNvPr id="5" name="Graphic 4" descr="Bar graph with upward trend with solid fill">
            <a:extLst>
              <a:ext uri="{FF2B5EF4-FFF2-40B4-BE49-F238E27FC236}">
                <a16:creationId xmlns:a16="http://schemas.microsoft.com/office/drawing/2014/main" id="{D06CA14A-1988-B749-953E-210BAD5FF40E}"/>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378605" y="399586"/>
            <a:ext cx="1434790" cy="1434790"/>
          </a:xfrm>
          <a:prstGeom prst="rect">
            <a:avLst/>
          </a:prstGeom>
          <a:effectLst>
            <a:outerShdw blurRad="177800" sx="102000" sy="102000" algn="ctr" rotWithShape="0">
              <a:prstClr val="black">
                <a:alpha val="40000"/>
              </a:prstClr>
            </a:outerShdw>
          </a:effectLst>
        </p:spPr>
      </p:pic>
      <p:sp useBgFill="1">
        <p:nvSpPr>
          <p:cNvPr id="11" name="Rectangle 10">
            <a:extLst>
              <a:ext uri="{FF2B5EF4-FFF2-40B4-BE49-F238E27FC236}">
                <a16:creationId xmlns:a16="http://schemas.microsoft.com/office/drawing/2014/main" id="{D5414A51-7A83-4661-8110-5008E3715A12}"/>
              </a:ext>
            </a:extLst>
          </p:cNvPr>
          <p:cNvSpPr/>
          <p:nvPr/>
        </p:nvSpPr>
        <p:spPr>
          <a:xfrm>
            <a:off x="293511"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2" name="Rectangle 11">
            <a:extLst>
              <a:ext uri="{FF2B5EF4-FFF2-40B4-BE49-F238E27FC236}">
                <a16:creationId xmlns:a16="http://schemas.microsoft.com/office/drawing/2014/main" id="{70514081-32A1-49E0-B046-B5BD93130575}"/>
              </a:ext>
            </a:extLst>
          </p:cNvPr>
          <p:cNvSpPr/>
          <p:nvPr/>
        </p:nvSpPr>
        <p:spPr>
          <a:xfrm>
            <a:off x="11411279"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15" name="TextBox 14">
            <a:extLst>
              <a:ext uri="{FF2B5EF4-FFF2-40B4-BE49-F238E27FC236}">
                <a16:creationId xmlns:a16="http://schemas.microsoft.com/office/drawing/2014/main" id="{A7AB0BFB-F907-4561-BEB4-A851638D9E22}"/>
              </a:ext>
            </a:extLst>
          </p:cNvPr>
          <p:cNvSpPr txBox="1"/>
          <p:nvPr/>
        </p:nvSpPr>
        <p:spPr>
          <a:xfrm>
            <a:off x="984698" y="1571228"/>
            <a:ext cx="10403094" cy="5078313"/>
          </a:xfrm>
          <a:prstGeom prst="rect">
            <a:avLst/>
          </a:prstGeom>
          <a:noFill/>
        </p:spPr>
        <p:txBody>
          <a:bodyPr wrap="square">
            <a:spAutoFit/>
          </a:bodyPr>
          <a:lstStyle/>
          <a:p>
            <a:pPr>
              <a:spcBef>
                <a:spcPts val="0"/>
              </a:spcBef>
              <a:spcAft>
                <a:spcPts val="0"/>
              </a:spcAft>
            </a:pPr>
            <a:r>
              <a:rPr lang="en-US" b="1" spc="300" dirty="0">
                <a:solidFill>
                  <a:schemeClr val="bg1"/>
                </a:solidFill>
                <a:latin typeface="Raleway" panose="020B0503030101060003" pitchFamily="34" charset="77"/>
              </a:rPr>
              <a:t>Why?</a:t>
            </a:r>
            <a:endParaRPr lang="sr-Latn-RS" b="1" spc="300" dirty="0">
              <a:solidFill>
                <a:schemeClr val="bg1"/>
              </a:solidFill>
              <a:latin typeface="Raleway" panose="020B0503030101060003" pitchFamily="34" charset="77"/>
            </a:endParaRPr>
          </a:p>
          <a:p>
            <a:pPr>
              <a:spcBef>
                <a:spcPts val="0"/>
              </a:spcBef>
              <a:spcAft>
                <a:spcPts val="0"/>
              </a:spcAft>
            </a:pPr>
            <a:endParaRPr lang="en-US" b="1" spc="300" dirty="0">
              <a:solidFill>
                <a:schemeClr val="bg1"/>
              </a:solidFill>
              <a:latin typeface="Raleway" panose="020B0503030101060003" pitchFamily="34" charset="77"/>
            </a:endParaRPr>
          </a:p>
          <a:p>
            <a:pPr>
              <a:spcBef>
                <a:spcPts val="0"/>
              </a:spcBef>
              <a:spcAft>
                <a:spcPts val="0"/>
              </a:spcAft>
            </a:pPr>
            <a:r>
              <a:rPr lang="en-US" b="1" spc="300" dirty="0">
                <a:solidFill>
                  <a:schemeClr val="bg1"/>
                </a:solidFill>
                <a:latin typeface="Raleway" panose="020B0503030101060003" pitchFamily="34" charset="77"/>
              </a:rPr>
              <a:t>By implementing flipped learning, students can receive the material equally. </a:t>
            </a:r>
            <a:endParaRPr lang="sr-Latn-RS" b="1" spc="300" dirty="0">
              <a:solidFill>
                <a:schemeClr val="bg1"/>
              </a:solidFill>
              <a:latin typeface="Raleway" panose="020B0503030101060003" pitchFamily="34" charset="77"/>
            </a:endParaRPr>
          </a:p>
          <a:p>
            <a:pPr>
              <a:spcBef>
                <a:spcPts val="0"/>
              </a:spcBef>
              <a:spcAft>
                <a:spcPts val="0"/>
              </a:spcAft>
            </a:pPr>
            <a:r>
              <a:rPr lang="en-US" b="1" spc="300" dirty="0">
                <a:solidFill>
                  <a:schemeClr val="bg1"/>
                </a:solidFill>
                <a:latin typeface="Raleway" panose="020B0503030101060003" pitchFamily="34" charset="77"/>
              </a:rPr>
              <a:t>The focus is on individual learning in which the student can watch and listen to the content whenever they want, as often as they want, and rewind and fast forward if they want. </a:t>
            </a:r>
            <a:endParaRPr lang="sr-Latn-RS" b="1" spc="300" dirty="0">
              <a:solidFill>
                <a:schemeClr val="bg1"/>
              </a:solidFill>
              <a:latin typeface="Raleway" panose="020B0503030101060003" pitchFamily="34" charset="77"/>
            </a:endParaRPr>
          </a:p>
          <a:p>
            <a:pPr>
              <a:spcBef>
                <a:spcPts val="0"/>
              </a:spcBef>
              <a:spcAft>
                <a:spcPts val="0"/>
              </a:spcAft>
            </a:pPr>
            <a:endParaRPr lang="sr-Latn-RS" b="1" spc="300" dirty="0">
              <a:solidFill>
                <a:schemeClr val="bg1"/>
              </a:solidFill>
              <a:latin typeface="Raleway" panose="020B0503030101060003" pitchFamily="34" charset="77"/>
            </a:endParaRPr>
          </a:p>
          <a:p>
            <a:pPr>
              <a:spcBef>
                <a:spcPts val="0"/>
              </a:spcBef>
              <a:spcAft>
                <a:spcPts val="0"/>
              </a:spcAft>
            </a:pPr>
            <a:r>
              <a:rPr lang="en-US" b="1" spc="300" dirty="0">
                <a:solidFill>
                  <a:schemeClr val="bg1"/>
                </a:solidFill>
                <a:latin typeface="Raleway" panose="020B0503030101060003" pitchFamily="34" charset="77"/>
              </a:rPr>
              <a:t>This method is also good for students who have learning difficulties. Parents can watch the video with the student and support them if needed. Individual learning can also encourage social interaction among students, making it easier for them to learn from each other. </a:t>
            </a:r>
            <a:endParaRPr lang="sr-Latn-RS" b="1" spc="300" dirty="0">
              <a:solidFill>
                <a:schemeClr val="bg1"/>
              </a:solidFill>
              <a:latin typeface="Raleway" panose="020B0503030101060003" pitchFamily="34" charset="77"/>
            </a:endParaRPr>
          </a:p>
          <a:p>
            <a:pPr>
              <a:spcBef>
                <a:spcPts val="0"/>
              </a:spcBef>
              <a:spcAft>
                <a:spcPts val="0"/>
              </a:spcAft>
            </a:pPr>
            <a:endParaRPr lang="sr-Latn-RS" b="1" spc="300" dirty="0">
              <a:solidFill>
                <a:schemeClr val="bg1"/>
              </a:solidFill>
              <a:latin typeface="Raleway" panose="020B0503030101060003" pitchFamily="34" charset="77"/>
            </a:endParaRPr>
          </a:p>
          <a:p>
            <a:pPr>
              <a:spcBef>
                <a:spcPts val="0"/>
              </a:spcBef>
              <a:spcAft>
                <a:spcPts val="0"/>
              </a:spcAft>
            </a:pPr>
            <a:r>
              <a:rPr lang="en-US" b="1" spc="300" dirty="0">
                <a:solidFill>
                  <a:schemeClr val="bg1"/>
                </a:solidFill>
                <a:latin typeface="Raleway" panose="020B0503030101060003" pitchFamily="34" charset="77"/>
              </a:rPr>
              <a:t>Today most students grow up with Internet access and with all kinds of digital resources, and so by using flipped learning, we are speaking their own language. Flipping also allows teachers to know their students better because it increases teacher-student interaction in class.</a:t>
            </a:r>
          </a:p>
        </p:txBody>
      </p:sp>
    </p:spTree>
    <p:extLst>
      <p:ext uri="{BB962C8B-B14F-4D97-AF65-F5344CB8AC3E}">
        <p14:creationId xmlns:p14="http://schemas.microsoft.com/office/powerpoint/2010/main" val="4123387135"/>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800"/>
                                  </p:stCondLst>
                                  <p:childTnLst>
                                    <p:animScale>
                                      <p:cBhvr>
                                        <p:cTn id="6" dur="1500" fill="hold"/>
                                        <p:tgtEl>
                                          <p:spTgt spid="11"/>
                                        </p:tgtEl>
                                      </p:cBhvr>
                                      <p:by x="100000" y="125000"/>
                                    </p:animScale>
                                  </p:childTnLst>
                                </p:cTn>
                              </p:par>
                              <p:par>
                                <p:cTn id="7" presetID="42" presetClass="path" presetSubtype="0" repeatCount="indefinite" accel="50000" decel="50000" autoRev="1" fill="hold" grpId="1" nodeType="withEffect">
                                  <p:stCondLst>
                                    <p:cond delay="800"/>
                                  </p:stCondLst>
                                  <p:childTnLst>
                                    <p:animMotion origin="layout" path="M 2.08333E-7 -3.7037E-6 L 2.08333E-7 -0.05532 " pathEditMode="relative" rAng="0" ptsTypes="AA">
                                      <p:cBhvr>
                                        <p:cTn id="8" dur="1500" fill="hold"/>
                                        <p:tgtEl>
                                          <p:spTgt spid="11"/>
                                        </p:tgtEl>
                                        <p:attrNameLst>
                                          <p:attrName>ppt_x</p:attrName>
                                          <p:attrName>ppt_y</p:attrName>
                                        </p:attrNameLst>
                                      </p:cBhvr>
                                      <p:rCtr x="0" y="-2778"/>
                                    </p:animMotion>
                                  </p:childTnLst>
                                </p:cTn>
                              </p:par>
                              <p:par>
                                <p:cTn id="9" presetID="6" presetClass="emph" presetSubtype="0" repeatCount="indefinite" accel="50000" decel="50000" autoRev="1" fill="hold" grpId="0" nodeType="withEffect">
                                  <p:stCondLst>
                                    <p:cond delay="1200"/>
                                  </p:stCondLst>
                                  <p:childTnLst>
                                    <p:animScale>
                                      <p:cBhvr>
                                        <p:cTn id="10" dur="1500" fill="hold"/>
                                        <p:tgtEl>
                                          <p:spTgt spid="12"/>
                                        </p:tgtEl>
                                      </p:cBhvr>
                                      <p:by x="100000" y="125000"/>
                                    </p:animScale>
                                  </p:childTnLst>
                                </p:cTn>
                              </p:par>
                              <p:par>
                                <p:cTn id="11" presetID="42" presetClass="path" presetSubtype="0" repeatCount="indefinite" accel="50000" decel="50000" autoRev="1" fill="hold" grpId="1" nodeType="withEffect">
                                  <p:stCondLst>
                                    <p:cond delay="1200"/>
                                  </p:stCondLst>
                                  <p:childTnLst>
                                    <p:animMotion origin="layout" path="M -1.45833E-6 -3.7037E-6 L -1.45833E-6 -0.05532 " pathEditMode="relative" rAng="0" ptsTypes="AA">
                                      <p:cBhvr>
                                        <p:cTn id="12" dur="1500" fill="hold"/>
                                        <p:tgtEl>
                                          <p:spTgt spid="12"/>
                                        </p:tgtEl>
                                        <p:attrNameLst>
                                          <p:attrName>ppt_x</p:attrName>
                                          <p:attrName>ppt_y</p:attrName>
                                        </p:attrNameLst>
                                      </p:cBhvr>
                                      <p:rCtr x="0" y="-27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12"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D7294908-9A58-794A-B85A-622DC85DAF8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pic>
        <p:nvPicPr>
          <p:cNvPr id="5" name="Graphic 4" descr="Bar graph with upward trend with solid fill">
            <a:extLst>
              <a:ext uri="{FF2B5EF4-FFF2-40B4-BE49-F238E27FC236}">
                <a16:creationId xmlns:a16="http://schemas.microsoft.com/office/drawing/2014/main" id="{D06CA14A-1988-B749-953E-210BAD5FF40E}"/>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378605" y="399586"/>
            <a:ext cx="1434790" cy="1434790"/>
          </a:xfrm>
          <a:prstGeom prst="rect">
            <a:avLst/>
          </a:prstGeom>
          <a:effectLst>
            <a:outerShdw blurRad="177800" sx="102000" sy="102000" algn="ctr" rotWithShape="0">
              <a:prstClr val="black">
                <a:alpha val="40000"/>
              </a:prstClr>
            </a:outerShdw>
          </a:effectLst>
        </p:spPr>
      </p:pic>
      <p:pic>
        <p:nvPicPr>
          <p:cNvPr id="2050" name="Picture 2">
            <a:extLst>
              <a:ext uri="{FF2B5EF4-FFF2-40B4-BE49-F238E27FC236}">
                <a16:creationId xmlns:a16="http://schemas.microsoft.com/office/drawing/2014/main" id="{4CFC4A9B-C105-4A52-90E6-C685A1853B4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53666" y="2101663"/>
            <a:ext cx="8396180" cy="41980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8" name="Rectangle 7">
            <a:extLst>
              <a:ext uri="{FF2B5EF4-FFF2-40B4-BE49-F238E27FC236}">
                <a16:creationId xmlns:a16="http://schemas.microsoft.com/office/drawing/2014/main" id="{CADA6D0C-B036-4225-8F9D-66B3E274998F}"/>
              </a:ext>
            </a:extLst>
          </p:cNvPr>
          <p:cNvSpPr/>
          <p:nvPr/>
        </p:nvSpPr>
        <p:spPr>
          <a:xfrm>
            <a:off x="534309"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4" name="Rectangle 13">
            <a:extLst>
              <a:ext uri="{FF2B5EF4-FFF2-40B4-BE49-F238E27FC236}">
                <a16:creationId xmlns:a16="http://schemas.microsoft.com/office/drawing/2014/main" id="{0DAA7D66-E554-49B0-86B0-DFF08582F5DC}"/>
              </a:ext>
            </a:extLst>
          </p:cNvPr>
          <p:cNvSpPr/>
          <p:nvPr/>
        </p:nvSpPr>
        <p:spPr>
          <a:xfrm>
            <a:off x="10912521"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Tree>
    <p:extLst>
      <p:ext uri="{BB962C8B-B14F-4D97-AF65-F5344CB8AC3E}">
        <p14:creationId xmlns:p14="http://schemas.microsoft.com/office/powerpoint/2010/main" val="3922255887"/>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0"/>
                                  </p:stCondLst>
                                  <p:childTnLst>
                                    <p:animScale>
                                      <p:cBhvr>
                                        <p:cTn id="6" dur="1500" fill="hold"/>
                                        <p:tgtEl>
                                          <p:spTgt spid="8"/>
                                        </p:tgtEl>
                                      </p:cBhvr>
                                      <p:by x="100000" y="125000"/>
                                    </p:animScale>
                                  </p:childTnLst>
                                </p:cTn>
                              </p:par>
                              <p:par>
                                <p:cTn id="7" presetID="42" presetClass="path" presetSubtype="0" repeatCount="indefinite" accel="50000" decel="50000" autoRev="1" fill="hold" grpId="1" nodeType="withEffect">
                                  <p:stCondLst>
                                    <p:cond delay="0"/>
                                  </p:stCondLst>
                                  <p:childTnLst>
                                    <p:animMotion origin="layout" path="M 4.16667E-7 -3.7037E-6 L 4.16667E-7 -0.05532 " pathEditMode="relative" rAng="0" ptsTypes="AA">
                                      <p:cBhvr>
                                        <p:cTn id="8" dur="1500" fill="hold"/>
                                        <p:tgtEl>
                                          <p:spTgt spid="8"/>
                                        </p:tgtEl>
                                        <p:attrNameLst>
                                          <p:attrName>ppt_x</p:attrName>
                                          <p:attrName>ppt_y</p:attrName>
                                        </p:attrNameLst>
                                      </p:cBhvr>
                                      <p:rCtr x="0" y="-2778"/>
                                    </p:animMotion>
                                  </p:childTnLst>
                                </p:cTn>
                              </p:par>
                              <p:par>
                                <p:cTn id="9" presetID="6" presetClass="emph" presetSubtype="0" repeatCount="indefinite" accel="50000" decel="50000" autoRev="1" fill="hold" grpId="0" nodeType="withEffect">
                                  <p:stCondLst>
                                    <p:cond delay="2000"/>
                                  </p:stCondLst>
                                  <p:childTnLst>
                                    <p:animScale>
                                      <p:cBhvr>
                                        <p:cTn id="10" dur="1500" fill="hold"/>
                                        <p:tgtEl>
                                          <p:spTgt spid="14"/>
                                        </p:tgtEl>
                                      </p:cBhvr>
                                      <p:by x="100000" y="125000"/>
                                    </p:animScale>
                                  </p:childTnLst>
                                </p:cTn>
                              </p:par>
                              <p:par>
                                <p:cTn id="11" presetID="42" presetClass="path" presetSubtype="0" repeatCount="indefinite" accel="50000" decel="50000" autoRev="1" fill="hold" grpId="1" nodeType="withEffect">
                                  <p:stCondLst>
                                    <p:cond delay="2000"/>
                                  </p:stCondLst>
                                  <p:childTnLst>
                                    <p:animMotion origin="layout" path="M -1.45833E-6 -3.7037E-6 L -1.45833E-6 -0.05532 " pathEditMode="relative" rAng="0" ptsTypes="AA">
                                      <p:cBhvr>
                                        <p:cTn id="12" dur="1500" fill="hold"/>
                                        <p:tgtEl>
                                          <p:spTgt spid="14"/>
                                        </p:tgtEl>
                                        <p:attrNameLst>
                                          <p:attrName>ppt_x</p:attrName>
                                          <p:attrName>ppt_y</p:attrName>
                                        </p:attrNameLst>
                                      </p:cBhvr>
                                      <p:rCtr x="0" y="-27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4" grpId="0" animBg="1"/>
      <p:bldP spid="14"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D7294908-9A58-794A-B85A-622DC85DAF8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pic>
        <p:nvPicPr>
          <p:cNvPr id="5" name="Graphic 4" descr="Bar graph with upward trend with solid fill">
            <a:extLst>
              <a:ext uri="{FF2B5EF4-FFF2-40B4-BE49-F238E27FC236}">
                <a16:creationId xmlns:a16="http://schemas.microsoft.com/office/drawing/2014/main" id="{D06CA14A-1988-B749-953E-210BAD5FF40E}"/>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378605" y="0"/>
            <a:ext cx="1434790" cy="1434790"/>
          </a:xfrm>
          <a:prstGeom prst="rect">
            <a:avLst/>
          </a:prstGeom>
          <a:effectLst>
            <a:outerShdw blurRad="177800" sx="102000" sy="102000" algn="ctr" rotWithShape="0">
              <a:prstClr val="black">
                <a:alpha val="40000"/>
              </a:prstClr>
            </a:outerShdw>
          </a:effectLst>
        </p:spPr>
      </p:pic>
      <p:sp useBgFill="1">
        <p:nvSpPr>
          <p:cNvPr id="11" name="Rectangle 10">
            <a:extLst>
              <a:ext uri="{FF2B5EF4-FFF2-40B4-BE49-F238E27FC236}">
                <a16:creationId xmlns:a16="http://schemas.microsoft.com/office/drawing/2014/main" id="{D5414A51-7A83-4661-8110-5008E3715A12}"/>
              </a:ext>
            </a:extLst>
          </p:cNvPr>
          <p:cNvSpPr/>
          <p:nvPr/>
        </p:nvSpPr>
        <p:spPr>
          <a:xfrm>
            <a:off x="293511"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2" name="Rectangle 11">
            <a:extLst>
              <a:ext uri="{FF2B5EF4-FFF2-40B4-BE49-F238E27FC236}">
                <a16:creationId xmlns:a16="http://schemas.microsoft.com/office/drawing/2014/main" id="{70514081-32A1-49E0-B046-B5BD93130575}"/>
              </a:ext>
            </a:extLst>
          </p:cNvPr>
          <p:cNvSpPr/>
          <p:nvPr/>
        </p:nvSpPr>
        <p:spPr>
          <a:xfrm>
            <a:off x="11411279"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15" name="TextBox 14">
            <a:extLst>
              <a:ext uri="{FF2B5EF4-FFF2-40B4-BE49-F238E27FC236}">
                <a16:creationId xmlns:a16="http://schemas.microsoft.com/office/drawing/2014/main" id="{A7AB0BFB-F907-4561-BEB4-A851638D9E22}"/>
              </a:ext>
            </a:extLst>
          </p:cNvPr>
          <p:cNvSpPr txBox="1"/>
          <p:nvPr/>
        </p:nvSpPr>
        <p:spPr>
          <a:xfrm>
            <a:off x="1041209" y="1458325"/>
            <a:ext cx="10224538" cy="5078313"/>
          </a:xfrm>
          <a:prstGeom prst="rect">
            <a:avLst/>
          </a:prstGeom>
          <a:noFill/>
        </p:spPr>
        <p:txBody>
          <a:bodyPr wrap="square">
            <a:spAutoFit/>
          </a:bodyPr>
          <a:lstStyle/>
          <a:p>
            <a:pPr algn="just">
              <a:spcBef>
                <a:spcPts val="0"/>
              </a:spcBef>
              <a:spcAft>
                <a:spcPts val="0"/>
              </a:spcAft>
            </a:pPr>
            <a:r>
              <a:rPr lang="en-US" b="1" spc="300" dirty="0">
                <a:solidFill>
                  <a:schemeClr val="bg1"/>
                </a:solidFill>
                <a:latin typeface="Raleway" panose="020B0503030101060003" pitchFamily="34" charset="77"/>
              </a:rPr>
              <a:t>Quote from Jennifer Douglas, Westside high school, Macon, Georgia: </a:t>
            </a:r>
          </a:p>
          <a:p>
            <a:pPr algn="just">
              <a:spcBef>
                <a:spcPts val="0"/>
              </a:spcBef>
              <a:spcAft>
                <a:spcPts val="0"/>
              </a:spcAft>
            </a:pPr>
            <a:endParaRPr lang="en-US" b="1" spc="300" dirty="0">
              <a:solidFill>
                <a:schemeClr val="bg1"/>
              </a:solidFill>
              <a:latin typeface="Raleway" panose="020B0503030101060003" pitchFamily="34" charset="77"/>
            </a:endParaRPr>
          </a:p>
          <a:p>
            <a:pPr algn="just">
              <a:spcBef>
                <a:spcPts val="0"/>
              </a:spcBef>
              <a:spcAft>
                <a:spcPts val="0"/>
              </a:spcAft>
            </a:pPr>
            <a:r>
              <a:rPr lang="en-US" b="1" spc="300" dirty="0">
                <a:solidFill>
                  <a:schemeClr val="bg1"/>
                </a:solidFill>
                <a:latin typeface="Raleway" panose="020B0503030101060003" pitchFamily="34" charset="77"/>
              </a:rPr>
              <a:t>Teaching under a traditional model is draining. I feel like I have to “perform,” which requires energy, enthusiasm, and a “you are on-stage” effort at all times. I remember last year driving into work, thinking, “Man, I feel like just being a student today. I wish I could go in and let someone else do all the work - be in the passenger seat for once.” When I switched over I felt free. I was able to go in and watch my students work. I don’t mean that I sat back and drank coffee - I stayed busy interacting one-on-one; working with kids who were struggling; addressing questions that students had that I never had time for before; really getting to know my kids. It is just that the burden of learning had traded hands. And you know, really, it had to be passed on. I can’t force someone to learn - they have to accept that responsibility for themselves. This method allows them to clearly see that - and gives them a structured environment that ensures success. (</a:t>
            </a:r>
            <a:r>
              <a:rPr lang="en-US" b="1" spc="300" dirty="0" err="1">
                <a:solidFill>
                  <a:schemeClr val="bg1"/>
                </a:solidFill>
                <a:latin typeface="Raleway" panose="020B0503030101060003" pitchFamily="34" charset="77"/>
              </a:rPr>
              <a:t>J.Bergmann</a:t>
            </a:r>
            <a:r>
              <a:rPr lang="en-US" b="1" spc="300" dirty="0">
                <a:solidFill>
                  <a:schemeClr val="bg1"/>
                </a:solidFill>
                <a:latin typeface="Raleway" panose="020B0503030101060003" pitchFamily="34" charset="77"/>
              </a:rPr>
              <a:t> and Aaron </a:t>
            </a:r>
            <a:r>
              <a:rPr lang="en-US" b="1" spc="300" dirty="0" err="1">
                <a:solidFill>
                  <a:schemeClr val="bg1"/>
                </a:solidFill>
                <a:latin typeface="Raleway" panose="020B0503030101060003" pitchFamily="34" charset="77"/>
              </a:rPr>
              <a:t>Sams</a:t>
            </a:r>
            <a:r>
              <a:rPr lang="en-US" b="1" spc="300" dirty="0">
                <a:solidFill>
                  <a:schemeClr val="bg1"/>
                </a:solidFill>
                <a:latin typeface="Raleway" panose="020B0503030101060003" pitchFamily="34" charset="77"/>
              </a:rPr>
              <a:t>, The Flipped Classroom, 2012) </a:t>
            </a:r>
          </a:p>
        </p:txBody>
      </p:sp>
    </p:spTree>
    <p:extLst>
      <p:ext uri="{BB962C8B-B14F-4D97-AF65-F5344CB8AC3E}">
        <p14:creationId xmlns:p14="http://schemas.microsoft.com/office/powerpoint/2010/main" val="145854730"/>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800"/>
                                  </p:stCondLst>
                                  <p:childTnLst>
                                    <p:animScale>
                                      <p:cBhvr>
                                        <p:cTn id="6" dur="1500" fill="hold"/>
                                        <p:tgtEl>
                                          <p:spTgt spid="11"/>
                                        </p:tgtEl>
                                      </p:cBhvr>
                                      <p:by x="100000" y="125000"/>
                                    </p:animScale>
                                  </p:childTnLst>
                                </p:cTn>
                              </p:par>
                              <p:par>
                                <p:cTn id="7" presetID="42" presetClass="path" presetSubtype="0" repeatCount="indefinite" accel="50000" decel="50000" autoRev="1" fill="hold" grpId="1" nodeType="withEffect">
                                  <p:stCondLst>
                                    <p:cond delay="800"/>
                                  </p:stCondLst>
                                  <p:childTnLst>
                                    <p:animMotion origin="layout" path="M 2.08333E-7 -3.7037E-6 L 2.08333E-7 -0.05532 " pathEditMode="relative" rAng="0" ptsTypes="AA">
                                      <p:cBhvr>
                                        <p:cTn id="8" dur="1500" fill="hold"/>
                                        <p:tgtEl>
                                          <p:spTgt spid="11"/>
                                        </p:tgtEl>
                                        <p:attrNameLst>
                                          <p:attrName>ppt_x</p:attrName>
                                          <p:attrName>ppt_y</p:attrName>
                                        </p:attrNameLst>
                                      </p:cBhvr>
                                      <p:rCtr x="0" y="-2778"/>
                                    </p:animMotion>
                                  </p:childTnLst>
                                </p:cTn>
                              </p:par>
                              <p:par>
                                <p:cTn id="9" presetID="6" presetClass="emph" presetSubtype="0" repeatCount="indefinite" accel="50000" decel="50000" autoRev="1" fill="hold" grpId="0" nodeType="withEffect">
                                  <p:stCondLst>
                                    <p:cond delay="1200"/>
                                  </p:stCondLst>
                                  <p:childTnLst>
                                    <p:animScale>
                                      <p:cBhvr>
                                        <p:cTn id="10" dur="1500" fill="hold"/>
                                        <p:tgtEl>
                                          <p:spTgt spid="12"/>
                                        </p:tgtEl>
                                      </p:cBhvr>
                                      <p:by x="100000" y="125000"/>
                                    </p:animScale>
                                  </p:childTnLst>
                                </p:cTn>
                              </p:par>
                              <p:par>
                                <p:cTn id="11" presetID="42" presetClass="path" presetSubtype="0" repeatCount="indefinite" accel="50000" decel="50000" autoRev="1" fill="hold" grpId="1" nodeType="withEffect">
                                  <p:stCondLst>
                                    <p:cond delay="1200"/>
                                  </p:stCondLst>
                                  <p:childTnLst>
                                    <p:animMotion origin="layout" path="M -1.45833E-6 -3.7037E-6 L -1.45833E-6 -0.05532 " pathEditMode="relative" rAng="0" ptsTypes="AA">
                                      <p:cBhvr>
                                        <p:cTn id="12" dur="1500" fill="hold"/>
                                        <p:tgtEl>
                                          <p:spTgt spid="12"/>
                                        </p:tgtEl>
                                        <p:attrNameLst>
                                          <p:attrName>ppt_x</p:attrName>
                                          <p:attrName>ppt_y</p:attrName>
                                        </p:attrNameLst>
                                      </p:cBhvr>
                                      <p:rCtr x="0" y="-27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12"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D7294908-9A58-794A-B85A-622DC85DAF8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7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sp>
        <p:nvSpPr>
          <p:cNvPr id="15" name="TextBox 14">
            <a:extLst>
              <a:ext uri="{FF2B5EF4-FFF2-40B4-BE49-F238E27FC236}">
                <a16:creationId xmlns:a16="http://schemas.microsoft.com/office/drawing/2014/main" id="{A7AB0BFB-F907-4561-BEB4-A851638D9E22}"/>
              </a:ext>
            </a:extLst>
          </p:cNvPr>
          <p:cNvSpPr txBox="1"/>
          <p:nvPr/>
        </p:nvSpPr>
        <p:spPr>
          <a:xfrm>
            <a:off x="191729" y="223301"/>
            <a:ext cx="11754465" cy="5878532"/>
          </a:xfrm>
          <a:prstGeom prst="rect">
            <a:avLst/>
          </a:prstGeom>
          <a:noFill/>
        </p:spPr>
        <p:txBody>
          <a:bodyPr wrap="square">
            <a:spAutoFit/>
          </a:bodyPr>
          <a:lstStyle/>
          <a:p>
            <a:pPr algn="just">
              <a:spcBef>
                <a:spcPts val="0"/>
              </a:spcBef>
              <a:spcAft>
                <a:spcPts val="0"/>
              </a:spcAft>
            </a:pPr>
            <a:r>
              <a:rPr lang="en-US" sz="2000" b="1" spc="300" dirty="0">
                <a:solidFill>
                  <a:schemeClr val="accent1">
                    <a:lumMod val="60000"/>
                    <a:lumOff val="40000"/>
                  </a:schemeClr>
                </a:solidFill>
                <a:latin typeface="Raleway" panose="020B0503030101060003" pitchFamily="34" charset="77"/>
              </a:rPr>
              <a:t>Steps to apply Flipped Classroom Methods in Educational Environments</a:t>
            </a:r>
            <a:endParaRPr lang="sr-Latn-RS" sz="2000" b="1" spc="300" dirty="0">
              <a:solidFill>
                <a:schemeClr val="accent1">
                  <a:lumMod val="60000"/>
                  <a:lumOff val="40000"/>
                </a:schemeClr>
              </a:solidFill>
              <a:latin typeface="Raleway" panose="020B0503030101060003" pitchFamily="34" charset="77"/>
            </a:endParaRPr>
          </a:p>
          <a:p>
            <a:pPr algn="just">
              <a:spcBef>
                <a:spcPts val="0"/>
              </a:spcBef>
              <a:spcAft>
                <a:spcPts val="0"/>
              </a:spcAft>
            </a:pPr>
            <a:endParaRPr lang="sr-Latn-RS" sz="2000" b="1" spc="300" dirty="0">
              <a:solidFill>
                <a:schemeClr val="accent1">
                  <a:lumMod val="60000"/>
                  <a:lumOff val="40000"/>
                </a:schemeClr>
              </a:solidFill>
              <a:latin typeface="Raleway" panose="020B0503030101060003" pitchFamily="34" charset="77"/>
            </a:endParaRPr>
          </a:p>
          <a:p>
            <a:pPr algn="just">
              <a:spcBef>
                <a:spcPts val="0"/>
              </a:spcBef>
              <a:spcAft>
                <a:spcPts val="0"/>
              </a:spcAft>
            </a:pPr>
            <a:endParaRPr lang="en-US" sz="2000" b="1" spc="300" dirty="0">
              <a:solidFill>
                <a:schemeClr val="accent1">
                  <a:lumMod val="60000"/>
                  <a:lumOff val="40000"/>
                </a:schemeClr>
              </a:solidFill>
              <a:latin typeface="Raleway" panose="020B0503030101060003" pitchFamily="34" charset="77"/>
            </a:endParaRPr>
          </a:p>
          <a:p>
            <a:pPr algn="just">
              <a:spcBef>
                <a:spcPts val="0"/>
              </a:spcBef>
              <a:spcAft>
                <a:spcPts val="0"/>
              </a:spcAft>
            </a:pPr>
            <a:endParaRPr lang="sr-Latn-RS" b="1" spc="300" dirty="0">
              <a:solidFill>
                <a:schemeClr val="bg1"/>
              </a:solidFill>
              <a:latin typeface="Raleway" panose="020B0503030101060003" pitchFamily="34" charset="77"/>
            </a:endParaRPr>
          </a:p>
          <a:p>
            <a:pPr algn="just">
              <a:spcBef>
                <a:spcPts val="0"/>
              </a:spcBef>
              <a:spcAft>
                <a:spcPts val="0"/>
              </a:spcAft>
            </a:pPr>
            <a:endParaRPr lang="en-US" b="1" spc="300" dirty="0">
              <a:solidFill>
                <a:schemeClr val="bg1"/>
              </a:solidFill>
              <a:latin typeface="Raleway" panose="020B0503030101060003" pitchFamily="34" charset="77"/>
            </a:endParaRPr>
          </a:p>
          <a:p>
            <a:pPr marL="171450" indent="-171450" algn="just">
              <a:spcBef>
                <a:spcPts val="0"/>
              </a:spcBef>
              <a:spcAft>
                <a:spcPts val="0"/>
              </a:spcAft>
              <a:buBlip>
                <a:blip r:embed="rId6">
                  <a:extLst>
                    <a:ext uri="{837473B0-CC2E-450A-ABE3-18F120FF3D39}">
                      <a1611:picAttrSrcUrl xmlns:a1611="http://schemas.microsoft.com/office/drawing/2016/11/main" xmlns="" r:id="rId7"/>
                    </a:ext>
                  </a:extLst>
                </a:blip>
              </a:buBlip>
            </a:pPr>
            <a:r>
              <a:rPr lang="en-US" sz="2000" b="1" spc="300" dirty="0">
                <a:solidFill>
                  <a:schemeClr val="accent1"/>
                </a:solidFill>
                <a:latin typeface="Raleway" panose="020B0503030101060003" pitchFamily="34" charset="77"/>
              </a:rPr>
              <a:t>Designing and programming</a:t>
            </a:r>
            <a:r>
              <a:rPr lang="en-US" b="1" spc="300" dirty="0">
                <a:solidFill>
                  <a:schemeClr val="bg1"/>
                </a:solidFill>
                <a:latin typeface="Raleway" panose="020B0503030101060003" pitchFamily="34" charset="77"/>
              </a:rPr>
              <a:t>. Choose the topic you are going to deal with and define the learning objectives and the competencies </a:t>
            </a:r>
            <a:endParaRPr lang="sr-Latn-RS" b="1" spc="300" dirty="0">
              <a:solidFill>
                <a:schemeClr val="bg1"/>
              </a:solidFill>
              <a:latin typeface="Raleway" panose="020B0503030101060003" pitchFamily="34" charset="77"/>
            </a:endParaRPr>
          </a:p>
          <a:p>
            <a:pPr algn="just">
              <a:spcBef>
                <a:spcPts val="0"/>
              </a:spcBef>
              <a:spcAft>
                <a:spcPts val="0"/>
              </a:spcAft>
            </a:pPr>
            <a:endParaRPr lang="en-US" b="1" spc="300" dirty="0">
              <a:solidFill>
                <a:schemeClr val="bg1"/>
              </a:solidFill>
              <a:latin typeface="Raleway" panose="020B0503030101060003" pitchFamily="34" charset="77"/>
            </a:endParaRPr>
          </a:p>
          <a:p>
            <a:pPr marL="171450" indent="-171450" algn="just">
              <a:spcBef>
                <a:spcPts val="0"/>
              </a:spcBef>
              <a:spcAft>
                <a:spcPts val="0"/>
              </a:spcAft>
              <a:buBlip>
                <a:blip r:embed="rId6">
                  <a:extLst>
                    <a:ext uri="{837473B0-CC2E-450A-ABE3-18F120FF3D39}">
                      <a1611:picAttrSrcUrl xmlns:a1611="http://schemas.microsoft.com/office/drawing/2016/11/main" xmlns="" r:id="rId7"/>
                    </a:ext>
                  </a:extLst>
                </a:blip>
              </a:buBlip>
            </a:pPr>
            <a:r>
              <a:rPr lang="en-US" sz="2000" b="1" spc="300" dirty="0">
                <a:solidFill>
                  <a:schemeClr val="accent1"/>
                </a:solidFill>
                <a:latin typeface="Raleway" panose="020B0503030101060003" pitchFamily="34" charset="77"/>
              </a:rPr>
              <a:t>Preparation of materials</a:t>
            </a:r>
            <a:r>
              <a:rPr lang="en-US" b="1" spc="300" dirty="0">
                <a:solidFill>
                  <a:schemeClr val="bg1"/>
                </a:solidFill>
                <a:latin typeface="Raleway" panose="020B0503030101060003" pitchFamily="34" charset="77"/>
              </a:rPr>
              <a:t>. Prepare the materials that will help students to become familiar with the main concepts of the topic.</a:t>
            </a:r>
            <a:endParaRPr lang="sr-Latn-RS" b="1" spc="300" dirty="0">
              <a:solidFill>
                <a:schemeClr val="bg1"/>
              </a:solidFill>
              <a:latin typeface="Raleway" panose="020B0503030101060003" pitchFamily="34" charset="77"/>
            </a:endParaRPr>
          </a:p>
          <a:p>
            <a:pPr algn="just">
              <a:spcBef>
                <a:spcPts val="0"/>
              </a:spcBef>
              <a:spcAft>
                <a:spcPts val="0"/>
              </a:spcAft>
            </a:pPr>
            <a:endParaRPr lang="en-US" b="1" spc="300" dirty="0">
              <a:solidFill>
                <a:schemeClr val="bg1"/>
              </a:solidFill>
              <a:latin typeface="Raleway" panose="020B0503030101060003" pitchFamily="34" charset="77"/>
            </a:endParaRPr>
          </a:p>
          <a:p>
            <a:pPr marL="171450" indent="-171450" algn="just">
              <a:spcBef>
                <a:spcPts val="0"/>
              </a:spcBef>
              <a:spcAft>
                <a:spcPts val="0"/>
              </a:spcAft>
              <a:buBlip>
                <a:blip r:embed="rId6">
                  <a:extLst>
                    <a:ext uri="{837473B0-CC2E-450A-ABE3-18F120FF3D39}">
                      <a1611:picAttrSrcUrl xmlns:a1611="http://schemas.microsoft.com/office/drawing/2016/11/main" xmlns="" r:id="rId7"/>
                    </a:ext>
                  </a:extLst>
                </a:blip>
              </a:buBlip>
            </a:pPr>
            <a:r>
              <a:rPr lang="en-US" sz="2000" b="1" spc="300" dirty="0">
                <a:solidFill>
                  <a:schemeClr val="accent1"/>
                </a:solidFill>
                <a:latin typeface="Raleway" panose="020B0503030101060003" pitchFamily="34" charset="77"/>
              </a:rPr>
              <a:t>Viewing and reading materials at home</a:t>
            </a:r>
            <a:r>
              <a:rPr lang="en-US" b="1" spc="300" dirty="0">
                <a:solidFill>
                  <a:schemeClr val="bg1"/>
                </a:solidFill>
                <a:latin typeface="Raleway" panose="020B0503030101060003" pitchFamily="34" charset="77"/>
              </a:rPr>
              <a:t>. Send your students the teaching materials that you have selected and developed, and instruct them to prepare the topic at home.</a:t>
            </a:r>
            <a:endParaRPr lang="sr-Latn-RS" b="1" spc="300" dirty="0">
              <a:solidFill>
                <a:schemeClr val="bg1"/>
              </a:solidFill>
              <a:latin typeface="Raleway" panose="020B0503030101060003" pitchFamily="34" charset="77"/>
            </a:endParaRPr>
          </a:p>
          <a:p>
            <a:pPr algn="just">
              <a:spcBef>
                <a:spcPts val="0"/>
              </a:spcBef>
              <a:spcAft>
                <a:spcPts val="0"/>
              </a:spcAft>
            </a:pPr>
            <a:endParaRPr lang="en-US" b="1" spc="300" dirty="0">
              <a:solidFill>
                <a:schemeClr val="bg1"/>
              </a:solidFill>
              <a:latin typeface="Raleway" panose="020B0503030101060003" pitchFamily="34" charset="77"/>
            </a:endParaRPr>
          </a:p>
          <a:p>
            <a:pPr marL="171450" indent="-171450" algn="just">
              <a:spcBef>
                <a:spcPts val="0"/>
              </a:spcBef>
              <a:spcAft>
                <a:spcPts val="0"/>
              </a:spcAft>
              <a:buBlip>
                <a:blip r:embed="rId6">
                  <a:extLst>
                    <a:ext uri="{837473B0-CC2E-450A-ABE3-18F120FF3D39}">
                      <a1611:picAttrSrcUrl xmlns:a1611="http://schemas.microsoft.com/office/drawing/2016/11/main" xmlns="" r:id="rId7"/>
                    </a:ext>
                  </a:extLst>
                </a:blip>
              </a:buBlip>
            </a:pPr>
            <a:r>
              <a:rPr lang="en-US" sz="2000" b="1" spc="300" dirty="0">
                <a:solidFill>
                  <a:schemeClr val="accent1"/>
                </a:solidFill>
                <a:latin typeface="Raleway" panose="020B0503030101060003" pitchFamily="34" charset="77"/>
              </a:rPr>
              <a:t>Design of class sessions</a:t>
            </a:r>
            <a:r>
              <a:rPr lang="en-US" b="1" spc="300" dirty="0">
                <a:solidFill>
                  <a:schemeClr val="bg1"/>
                </a:solidFill>
                <a:latin typeface="Raleway" panose="020B0503030101060003" pitchFamily="34" charset="77"/>
              </a:rPr>
              <a:t>. Plan the sessions and prepare the materials according to the doubts of the students. </a:t>
            </a:r>
            <a:endParaRPr lang="sr-Latn-RS" b="1" spc="300" dirty="0">
              <a:solidFill>
                <a:schemeClr val="bg1"/>
              </a:solidFill>
              <a:latin typeface="Raleway" panose="020B0503030101060003" pitchFamily="34" charset="77"/>
            </a:endParaRPr>
          </a:p>
          <a:p>
            <a:pPr algn="just">
              <a:spcBef>
                <a:spcPts val="0"/>
              </a:spcBef>
              <a:spcAft>
                <a:spcPts val="0"/>
              </a:spcAft>
            </a:pPr>
            <a:endParaRPr lang="en-US" b="1" spc="300" dirty="0">
              <a:solidFill>
                <a:schemeClr val="bg1"/>
              </a:solidFill>
              <a:latin typeface="Raleway" panose="020B0503030101060003" pitchFamily="34" charset="77"/>
            </a:endParaRPr>
          </a:p>
          <a:p>
            <a:pPr marL="171450" indent="-171450" algn="just">
              <a:spcBef>
                <a:spcPts val="0"/>
              </a:spcBef>
              <a:spcAft>
                <a:spcPts val="0"/>
              </a:spcAft>
              <a:buBlip>
                <a:blip r:embed="rId6">
                  <a:extLst>
                    <a:ext uri="{837473B0-CC2E-450A-ABE3-18F120FF3D39}">
                      <a1611:picAttrSrcUrl xmlns:a1611="http://schemas.microsoft.com/office/drawing/2016/11/main" xmlns="" r:id="rId7"/>
                    </a:ext>
                  </a:extLst>
                </a:blip>
              </a:buBlip>
            </a:pPr>
            <a:r>
              <a:rPr lang="en-US" sz="2000" b="1" spc="300" dirty="0">
                <a:solidFill>
                  <a:schemeClr val="accent1"/>
                </a:solidFill>
                <a:latin typeface="Raleway" panose="020B0503030101060003" pitchFamily="34" charset="77"/>
              </a:rPr>
              <a:t>Resolution of doubts</a:t>
            </a:r>
            <a:r>
              <a:rPr lang="en-US" b="1" spc="300" dirty="0">
                <a:solidFill>
                  <a:schemeClr val="bg1"/>
                </a:solidFill>
                <a:latin typeface="Raleway" panose="020B0503030101060003" pitchFamily="34" charset="77"/>
              </a:rPr>
              <a:t>. Spend the first minutes of class reviewing the questionnaire sent to students and clearing up their doubts</a:t>
            </a:r>
            <a:endParaRPr lang="sr-Latn-RS" b="1" spc="300" dirty="0">
              <a:solidFill>
                <a:schemeClr val="bg1"/>
              </a:solidFill>
              <a:latin typeface="Raleway" panose="020B0503030101060003" pitchFamily="34" charset="77"/>
            </a:endParaRPr>
          </a:p>
        </p:txBody>
      </p:sp>
    </p:spTree>
    <p:extLst>
      <p:ext uri="{BB962C8B-B14F-4D97-AF65-F5344CB8AC3E}">
        <p14:creationId xmlns:p14="http://schemas.microsoft.com/office/powerpoint/2010/main" val="3064111515"/>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D7294908-9A58-794A-B85A-622DC85DAF8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7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sp>
        <p:nvSpPr>
          <p:cNvPr id="15" name="TextBox 14">
            <a:extLst>
              <a:ext uri="{FF2B5EF4-FFF2-40B4-BE49-F238E27FC236}">
                <a16:creationId xmlns:a16="http://schemas.microsoft.com/office/drawing/2014/main" id="{A7AB0BFB-F907-4561-BEB4-A851638D9E22}"/>
              </a:ext>
            </a:extLst>
          </p:cNvPr>
          <p:cNvSpPr txBox="1"/>
          <p:nvPr/>
        </p:nvSpPr>
        <p:spPr>
          <a:xfrm>
            <a:off x="191729" y="223301"/>
            <a:ext cx="11754465" cy="6370975"/>
          </a:xfrm>
          <a:prstGeom prst="rect">
            <a:avLst/>
          </a:prstGeom>
          <a:noFill/>
        </p:spPr>
        <p:txBody>
          <a:bodyPr wrap="square">
            <a:spAutoFit/>
          </a:bodyPr>
          <a:lstStyle/>
          <a:p>
            <a:pPr algn="just">
              <a:spcBef>
                <a:spcPts val="0"/>
              </a:spcBef>
              <a:spcAft>
                <a:spcPts val="0"/>
              </a:spcAft>
            </a:pPr>
            <a:r>
              <a:rPr lang="en-US" sz="2000" b="1" spc="300" dirty="0">
                <a:solidFill>
                  <a:schemeClr val="accent1">
                    <a:lumMod val="60000"/>
                    <a:lumOff val="40000"/>
                  </a:schemeClr>
                </a:solidFill>
                <a:latin typeface="Raleway" panose="020B0503030101060003" pitchFamily="34" charset="77"/>
              </a:rPr>
              <a:t>Steps to apply Flipped Classroom Methods in Educational Environments</a:t>
            </a:r>
            <a:endParaRPr lang="sr-Latn-RS" sz="2000" b="1" spc="300" dirty="0">
              <a:solidFill>
                <a:schemeClr val="accent1">
                  <a:lumMod val="60000"/>
                  <a:lumOff val="40000"/>
                </a:schemeClr>
              </a:solidFill>
              <a:latin typeface="Raleway" panose="020B0503030101060003" pitchFamily="34" charset="77"/>
            </a:endParaRPr>
          </a:p>
          <a:p>
            <a:pPr algn="just">
              <a:spcBef>
                <a:spcPts val="0"/>
              </a:spcBef>
              <a:spcAft>
                <a:spcPts val="0"/>
              </a:spcAft>
            </a:pPr>
            <a:endParaRPr lang="sr-Latn-RS" b="1" spc="300" dirty="0">
              <a:solidFill>
                <a:schemeClr val="accent1">
                  <a:lumMod val="60000"/>
                  <a:lumOff val="40000"/>
                </a:schemeClr>
              </a:solidFill>
              <a:latin typeface="Raleway" panose="020B0503030101060003" pitchFamily="34" charset="77"/>
            </a:endParaRPr>
          </a:p>
          <a:p>
            <a:pPr algn="just">
              <a:spcBef>
                <a:spcPts val="0"/>
              </a:spcBef>
              <a:spcAft>
                <a:spcPts val="0"/>
              </a:spcAft>
            </a:pPr>
            <a:endParaRPr lang="sr-Latn-RS" b="1" spc="300" dirty="0">
              <a:solidFill>
                <a:schemeClr val="accent1">
                  <a:lumMod val="60000"/>
                  <a:lumOff val="40000"/>
                </a:schemeClr>
              </a:solidFill>
              <a:latin typeface="Raleway" panose="020B0503030101060003" pitchFamily="34" charset="77"/>
            </a:endParaRPr>
          </a:p>
          <a:p>
            <a:pPr algn="just">
              <a:spcBef>
                <a:spcPts val="0"/>
              </a:spcBef>
              <a:spcAft>
                <a:spcPts val="0"/>
              </a:spcAft>
            </a:pPr>
            <a:endParaRPr lang="sr-Latn-RS" b="1" spc="300" dirty="0">
              <a:solidFill>
                <a:schemeClr val="accent1">
                  <a:lumMod val="60000"/>
                  <a:lumOff val="40000"/>
                </a:schemeClr>
              </a:solidFill>
              <a:latin typeface="Raleway" panose="020B0503030101060003" pitchFamily="34" charset="77"/>
            </a:endParaRPr>
          </a:p>
          <a:p>
            <a:pPr algn="just">
              <a:spcBef>
                <a:spcPts val="0"/>
              </a:spcBef>
              <a:spcAft>
                <a:spcPts val="0"/>
              </a:spcAft>
            </a:pPr>
            <a:endParaRPr lang="en-US" b="1" spc="300" dirty="0">
              <a:solidFill>
                <a:schemeClr val="bg1"/>
              </a:solidFill>
              <a:latin typeface="Raleway" panose="020B0503030101060003" pitchFamily="34" charset="77"/>
            </a:endParaRPr>
          </a:p>
          <a:p>
            <a:pPr marL="171450" indent="-171450" algn="just">
              <a:spcBef>
                <a:spcPts val="0"/>
              </a:spcBef>
              <a:spcAft>
                <a:spcPts val="0"/>
              </a:spcAft>
              <a:buBlip>
                <a:blip r:embed="rId6">
                  <a:extLst>
                    <a:ext uri="{837473B0-CC2E-450A-ABE3-18F120FF3D39}">
                      <a1611:picAttrSrcUrl xmlns:a1611="http://schemas.microsoft.com/office/drawing/2016/11/main" xmlns="" r:id="rId7"/>
                    </a:ext>
                  </a:extLst>
                </a:blip>
              </a:buBlip>
            </a:pPr>
            <a:r>
              <a:rPr lang="en-US" sz="2000" b="1" spc="300" dirty="0">
                <a:solidFill>
                  <a:schemeClr val="accent1"/>
                </a:solidFill>
                <a:latin typeface="Raleway" panose="020B0503030101060003" pitchFamily="34" charset="77"/>
              </a:rPr>
              <a:t>Consolidation activities</a:t>
            </a:r>
            <a:r>
              <a:rPr lang="en-US" b="1" spc="300" dirty="0">
                <a:solidFill>
                  <a:schemeClr val="bg1"/>
                </a:solidFill>
                <a:latin typeface="Raleway" panose="020B0503030101060003" pitchFamily="34" charset="77"/>
              </a:rPr>
              <a:t>. Consolidate the concepts acquired by carrying out activities. </a:t>
            </a:r>
            <a:endParaRPr lang="sr-Latn-RS" b="1" spc="300" dirty="0">
              <a:solidFill>
                <a:schemeClr val="bg1"/>
              </a:solidFill>
              <a:latin typeface="Raleway" panose="020B0503030101060003" pitchFamily="34" charset="77"/>
            </a:endParaRPr>
          </a:p>
          <a:p>
            <a:pPr algn="just">
              <a:spcBef>
                <a:spcPts val="0"/>
              </a:spcBef>
              <a:spcAft>
                <a:spcPts val="0"/>
              </a:spcAft>
            </a:pPr>
            <a:endParaRPr lang="en-US" b="1" spc="300" dirty="0">
              <a:solidFill>
                <a:schemeClr val="bg1"/>
              </a:solidFill>
              <a:latin typeface="Raleway" panose="020B0503030101060003" pitchFamily="34" charset="77"/>
            </a:endParaRPr>
          </a:p>
          <a:p>
            <a:pPr marL="171450" indent="-171450" algn="just">
              <a:spcBef>
                <a:spcPts val="0"/>
              </a:spcBef>
              <a:spcAft>
                <a:spcPts val="0"/>
              </a:spcAft>
              <a:buBlip>
                <a:blip r:embed="rId6">
                  <a:extLst>
                    <a:ext uri="{837473B0-CC2E-450A-ABE3-18F120FF3D39}">
                      <a1611:picAttrSrcUrl xmlns:a1611="http://schemas.microsoft.com/office/drawing/2016/11/main" xmlns="" r:id="rId7"/>
                    </a:ext>
                  </a:extLst>
                </a:blip>
              </a:buBlip>
            </a:pPr>
            <a:r>
              <a:rPr lang="en-US" sz="2000" b="1" spc="300" dirty="0">
                <a:solidFill>
                  <a:schemeClr val="accent1"/>
                </a:solidFill>
                <a:latin typeface="Raleway" panose="020B0503030101060003" pitchFamily="34" charset="77"/>
              </a:rPr>
              <a:t>Collaborative work</a:t>
            </a:r>
            <a:r>
              <a:rPr lang="en-US" b="1" spc="300" dirty="0">
                <a:solidFill>
                  <a:schemeClr val="bg1"/>
                </a:solidFill>
                <a:latin typeface="Raleway" panose="020B0503030101060003" pitchFamily="34" charset="77"/>
              </a:rPr>
              <a:t>. Dedicate one or more sessions to collaborative work, and challenge your students to solve a problem, develop a project, learn through experimentation, participate in a debate or carry out an investigation.</a:t>
            </a:r>
            <a:endParaRPr lang="sr-Latn-RS" b="1" spc="300" dirty="0">
              <a:solidFill>
                <a:schemeClr val="bg1"/>
              </a:solidFill>
              <a:latin typeface="Raleway" panose="020B0503030101060003" pitchFamily="34" charset="77"/>
            </a:endParaRPr>
          </a:p>
          <a:p>
            <a:pPr algn="just">
              <a:spcBef>
                <a:spcPts val="0"/>
              </a:spcBef>
              <a:spcAft>
                <a:spcPts val="0"/>
              </a:spcAft>
            </a:pPr>
            <a:endParaRPr lang="en-US" b="1" spc="300" dirty="0">
              <a:solidFill>
                <a:schemeClr val="bg1"/>
              </a:solidFill>
              <a:latin typeface="Raleway" panose="020B0503030101060003" pitchFamily="34" charset="77"/>
            </a:endParaRPr>
          </a:p>
          <a:p>
            <a:pPr marL="171450" indent="-171450" algn="just">
              <a:spcBef>
                <a:spcPts val="0"/>
              </a:spcBef>
              <a:spcAft>
                <a:spcPts val="0"/>
              </a:spcAft>
              <a:buBlip>
                <a:blip r:embed="rId6">
                  <a:extLst>
                    <a:ext uri="{837473B0-CC2E-450A-ABE3-18F120FF3D39}">
                      <a1611:picAttrSrcUrl xmlns:a1611="http://schemas.microsoft.com/office/drawing/2016/11/main" xmlns="" r:id="rId7"/>
                    </a:ext>
                  </a:extLst>
                </a:blip>
              </a:buBlip>
            </a:pPr>
            <a:r>
              <a:rPr lang="en-US" sz="2000" b="1" spc="300" dirty="0">
                <a:solidFill>
                  <a:schemeClr val="accent1"/>
                </a:solidFill>
                <a:latin typeface="Raleway" panose="020B0503030101060003" pitchFamily="34" charset="77"/>
              </a:rPr>
              <a:t>Learning outside the classroom</a:t>
            </a:r>
            <a:r>
              <a:rPr lang="en-US" b="1" spc="300" dirty="0">
                <a:solidFill>
                  <a:schemeClr val="bg1"/>
                </a:solidFill>
                <a:latin typeface="Raleway" panose="020B0503030101060003" pitchFamily="34" charset="77"/>
              </a:rPr>
              <a:t>. Encourage your students to work as a team beyond the walls of the classroom through collaborative environments</a:t>
            </a:r>
            <a:endParaRPr lang="sr-Latn-RS" b="1" spc="300" dirty="0">
              <a:solidFill>
                <a:schemeClr val="bg1"/>
              </a:solidFill>
              <a:latin typeface="Raleway" panose="020B0503030101060003" pitchFamily="34" charset="77"/>
            </a:endParaRPr>
          </a:p>
          <a:p>
            <a:pPr algn="just">
              <a:spcBef>
                <a:spcPts val="0"/>
              </a:spcBef>
              <a:spcAft>
                <a:spcPts val="0"/>
              </a:spcAft>
            </a:pPr>
            <a:endParaRPr lang="en-US" b="1" spc="300" dirty="0">
              <a:solidFill>
                <a:schemeClr val="bg1"/>
              </a:solidFill>
              <a:latin typeface="Raleway" panose="020B0503030101060003" pitchFamily="34" charset="77"/>
            </a:endParaRPr>
          </a:p>
          <a:p>
            <a:pPr marL="171450" indent="-171450" algn="just">
              <a:spcBef>
                <a:spcPts val="0"/>
              </a:spcBef>
              <a:spcAft>
                <a:spcPts val="0"/>
              </a:spcAft>
              <a:buBlip>
                <a:blip r:embed="rId6">
                  <a:extLst>
                    <a:ext uri="{837473B0-CC2E-450A-ABE3-18F120FF3D39}">
                      <a1611:picAttrSrcUrl xmlns:a1611="http://schemas.microsoft.com/office/drawing/2016/11/main" xmlns="" r:id="rId7"/>
                    </a:ext>
                  </a:extLst>
                </a:blip>
              </a:buBlip>
            </a:pPr>
            <a:r>
              <a:rPr lang="en-US" sz="2000" b="1" spc="300" dirty="0">
                <a:solidFill>
                  <a:schemeClr val="accent1"/>
                </a:solidFill>
                <a:latin typeface="Raleway" panose="020B0503030101060003" pitchFamily="34" charset="77"/>
              </a:rPr>
              <a:t>Review. </a:t>
            </a:r>
            <a:r>
              <a:rPr lang="en-US" b="1" spc="300" dirty="0">
                <a:solidFill>
                  <a:schemeClr val="bg1"/>
                </a:solidFill>
                <a:latin typeface="Raleway" panose="020B0503030101060003" pitchFamily="34" charset="77"/>
              </a:rPr>
              <a:t>Review the work done by the students and share it with the whole class. </a:t>
            </a:r>
            <a:endParaRPr lang="sr-Latn-RS" b="1" spc="300" dirty="0">
              <a:solidFill>
                <a:schemeClr val="bg1"/>
              </a:solidFill>
              <a:latin typeface="Raleway" panose="020B0503030101060003" pitchFamily="34" charset="77"/>
            </a:endParaRPr>
          </a:p>
          <a:p>
            <a:pPr algn="just">
              <a:spcBef>
                <a:spcPts val="0"/>
              </a:spcBef>
              <a:spcAft>
                <a:spcPts val="0"/>
              </a:spcAft>
            </a:pPr>
            <a:endParaRPr lang="en-US" b="1" spc="300" dirty="0">
              <a:solidFill>
                <a:schemeClr val="bg1"/>
              </a:solidFill>
              <a:latin typeface="Raleway" panose="020B0503030101060003" pitchFamily="34" charset="77"/>
            </a:endParaRPr>
          </a:p>
          <a:p>
            <a:pPr marL="171450" indent="-171450" algn="just">
              <a:spcBef>
                <a:spcPts val="0"/>
              </a:spcBef>
              <a:spcAft>
                <a:spcPts val="0"/>
              </a:spcAft>
              <a:buBlip>
                <a:blip r:embed="rId6">
                  <a:extLst>
                    <a:ext uri="{837473B0-CC2E-450A-ABE3-18F120FF3D39}">
                      <a1611:picAttrSrcUrl xmlns:a1611="http://schemas.microsoft.com/office/drawing/2016/11/main" xmlns="" r:id="rId7"/>
                    </a:ext>
                  </a:extLst>
                </a:blip>
              </a:buBlip>
            </a:pPr>
            <a:r>
              <a:rPr lang="en-US" sz="2000" b="1" spc="300" dirty="0">
                <a:solidFill>
                  <a:schemeClr val="accent1"/>
                </a:solidFill>
                <a:latin typeface="Raleway" panose="020B0503030101060003" pitchFamily="34" charset="77"/>
              </a:rPr>
              <a:t>Evaluation and self-evaluation</a:t>
            </a:r>
            <a:r>
              <a:rPr lang="en-US" b="1" spc="300" dirty="0">
                <a:solidFill>
                  <a:schemeClr val="bg1"/>
                </a:solidFill>
                <a:latin typeface="Raleway" panose="020B0503030101060003" pitchFamily="34" charset="77"/>
              </a:rPr>
              <a:t>. Evaluate the work of the students through a rubric that includes the cognitive and competency objectives defined at the beginning.</a:t>
            </a:r>
          </a:p>
        </p:txBody>
      </p:sp>
    </p:spTree>
    <p:extLst>
      <p:ext uri="{BB962C8B-B14F-4D97-AF65-F5344CB8AC3E}">
        <p14:creationId xmlns:p14="http://schemas.microsoft.com/office/powerpoint/2010/main" val="3602474512"/>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38000" b="-38000"/>
          </a:stretch>
        </a:blipFill>
        <a:effectLst/>
      </p:bgPr>
    </p:bg>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D7294908-9A58-794A-B85A-622DC85DAF8C}"/>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pic>
        <p:nvPicPr>
          <p:cNvPr id="5" name="Graphic 4" descr="Bar graph with upward trend with solid fill">
            <a:extLst>
              <a:ext uri="{FF2B5EF4-FFF2-40B4-BE49-F238E27FC236}">
                <a16:creationId xmlns:a16="http://schemas.microsoft.com/office/drawing/2014/main" id="{D06CA14A-1988-B749-953E-210BAD5FF40E}"/>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5378605" y="399586"/>
            <a:ext cx="1434790" cy="1434790"/>
          </a:xfrm>
          <a:prstGeom prst="rect">
            <a:avLst/>
          </a:prstGeom>
          <a:effectLst>
            <a:outerShdw blurRad="177800" sx="102000" sy="102000" algn="ctr" rotWithShape="0">
              <a:prstClr val="black">
                <a:alpha val="40000"/>
              </a:prstClr>
            </a:outerShdw>
          </a:effectLst>
        </p:spPr>
      </p:pic>
      <p:sp useBgFill="1">
        <p:nvSpPr>
          <p:cNvPr id="11" name="Rectangle 10">
            <a:extLst>
              <a:ext uri="{FF2B5EF4-FFF2-40B4-BE49-F238E27FC236}">
                <a16:creationId xmlns:a16="http://schemas.microsoft.com/office/drawing/2014/main" id="{D5414A51-7A83-4661-8110-5008E3715A12}"/>
              </a:ext>
            </a:extLst>
          </p:cNvPr>
          <p:cNvSpPr/>
          <p:nvPr/>
        </p:nvSpPr>
        <p:spPr>
          <a:xfrm>
            <a:off x="293511"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2" name="Rectangle 11">
            <a:extLst>
              <a:ext uri="{FF2B5EF4-FFF2-40B4-BE49-F238E27FC236}">
                <a16:creationId xmlns:a16="http://schemas.microsoft.com/office/drawing/2014/main" id="{70514081-32A1-49E0-B046-B5BD93130575}"/>
              </a:ext>
            </a:extLst>
          </p:cNvPr>
          <p:cNvSpPr/>
          <p:nvPr/>
        </p:nvSpPr>
        <p:spPr>
          <a:xfrm>
            <a:off x="11411279"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pic>
        <p:nvPicPr>
          <p:cNvPr id="3" name="Online Media 2" title="Project Based Learning: Explained.">
            <a:hlinkClick r:id="" action="ppaction://media"/>
            <a:extLst>
              <a:ext uri="{FF2B5EF4-FFF2-40B4-BE49-F238E27FC236}">
                <a16:creationId xmlns:a16="http://schemas.microsoft.com/office/drawing/2014/main" id="{A7EDC7BF-2D99-44CB-81B8-3609657C3993}"/>
              </a:ext>
            </a:extLst>
          </p:cNvPr>
          <p:cNvPicPr>
            <a:picLocks noRot="1" noChangeAspect="1"/>
          </p:cNvPicPr>
          <p:nvPr>
            <a:videoFile r:link="rId1"/>
          </p:nvPr>
        </p:nvPicPr>
        <p:blipFill>
          <a:blip r:embed="rId9"/>
          <a:stretch>
            <a:fillRect/>
          </a:stretch>
        </p:blipFill>
        <p:spPr>
          <a:xfrm>
            <a:off x="2459955" y="2521974"/>
            <a:ext cx="7212201" cy="4074894"/>
          </a:xfrm>
          <a:prstGeom prst="rect">
            <a:avLst/>
          </a:prstGeom>
        </p:spPr>
      </p:pic>
    </p:spTree>
    <p:extLst>
      <p:ext uri="{BB962C8B-B14F-4D97-AF65-F5344CB8AC3E}">
        <p14:creationId xmlns:p14="http://schemas.microsoft.com/office/powerpoint/2010/main" val="4183979416"/>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800"/>
                                  </p:stCondLst>
                                  <p:childTnLst>
                                    <p:animScale>
                                      <p:cBhvr>
                                        <p:cTn id="6" dur="1500" fill="hold"/>
                                        <p:tgtEl>
                                          <p:spTgt spid="11"/>
                                        </p:tgtEl>
                                      </p:cBhvr>
                                      <p:by x="100000" y="125000"/>
                                    </p:animScale>
                                  </p:childTnLst>
                                </p:cTn>
                              </p:par>
                              <p:par>
                                <p:cTn id="7" presetID="42" presetClass="path" presetSubtype="0" repeatCount="indefinite" accel="50000" decel="50000" autoRev="1" fill="hold" grpId="1" nodeType="withEffect">
                                  <p:stCondLst>
                                    <p:cond delay="800"/>
                                  </p:stCondLst>
                                  <p:childTnLst>
                                    <p:animMotion origin="layout" path="M 2.08333E-7 -3.7037E-6 L 2.08333E-7 -0.05532 " pathEditMode="relative" rAng="0" ptsTypes="AA">
                                      <p:cBhvr>
                                        <p:cTn id="8" dur="1500" fill="hold"/>
                                        <p:tgtEl>
                                          <p:spTgt spid="11"/>
                                        </p:tgtEl>
                                        <p:attrNameLst>
                                          <p:attrName>ppt_x</p:attrName>
                                          <p:attrName>ppt_y</p:attrName>
                                        </p:attrNameLst>
                                      </p:cBhvr>
                                      <p:rCtr x="0" y="-2778"/>
                                    </p:animMotion>
                                  </p:childTnLst>
                                </p:cTn>
                              </p:par>
                              <p:par>
                                <p:cTn id="9" presetID="6" presetClass="emph" presetSubtype="0" repeatCount="indefinite" accel="50000" decel="50000" autoRev="1" fill="hold" grpId="0" nodeType="withEffect">
                                  <p:stCondLst>
                                    <p:cond delay="1200"/>
                                  </p:stCondLst>
                                  <p:childTnLst>
                                    <p:animScale>
                                      <p:cBhvr>
                                        <p:cTn id="10" dur="1500" fill="hold"/>
                                        <p:tgtEl>
                                          <p:spTgt spid="12"/>
                                        </p:tgtEl>
                                      </p:cBhvr>
                                      <p:by x="100000" y="125000"/>
                                    </p:animScale>
                                  </p:childTnLst>
                                </p:cTn>
                              </p:par>
                              <p:par>
                                <p:cTn id="11" presetID="42" presetClass="path" presetSubtype="0" repeatCount="indefinite" accel="50000" decel="50000" autoRev="1" fill="hold" grpId="1" nodeType="withEffect">
                                  <p:stCondLst>
                                    <p:cond delay="1200"/>
                                  </p:stCondLst>
                                  <p:childTnLst>
                                    <p:animMotion origin="layout" path="M -1.45833E-6 -3.7037E-6 L -1.45833E-6 -0.05532 " pathEditMode="relative" rAng="0" ptsTypes="AA">
                                      <p:cBhvr>
                                        <p:cTn id="12" dur="1500" fill="hold"/>
                                        <p:tgtEl>
                                          <p:spTgt spid="12"/>
                                        </p:tgtEl>
                                        <p:attrNameLst>
                                          <p:attrName>ppt_x</p:attrName>
                                          <p:attrName>ppt_y</p:attrName>
                                        </p:attrNameLst>
                                      </p:cBhvr>
                                      <p:rCtr x="0" y="-2778"/>
                                    </p:animMotion>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7" fill="hold" display="0">
                  <p:stCondLst>
                    <p:cond delay="indefinite"/>
                  </p:stCondLst>
                </p:cTn>
                <p:tgtEl>
                  <p:spTgt spid="3"/>
                </p:tgtEl>
              </p:cMediaNode>
            </p:video>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3"/>
                                        </p:tgtEl>
                                      </p:cBhvr>
                                    </p:cmd>
                                  </p:childTnLst>
                                </p:cTn>
                              </p:par>
                            </p:childTnLst>
                          </p:cTn>
                        </p:par>
                      </p:childTnLst>
                    </p:cTn>
                  </p:par>
                </p:childTnLst>
              </p:cTn>
              <p:nextCondLst>
                <p:cond evt="onClick" delay="0">
                  <p:tgtEl>
                    <p:spTgt spid="3"/>
                  </p:tgtEl>
                </p:cond>
              </p:nextCondLst>
            </p:seq>
          </p:childTnLst>
        </p:cTn>
      </p:par>
    </p:tnLst>
    <p:bldLst>
      <p:bldP spid="11" grpId="0" animBg="1"/>
      <p:bldP spid="11" grpId="1" animBg="1"/>
      <p:bldP spid="12" grpId="0" animBg="1"/>
      <p:bldP spid="12"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D7294908-9A58-794A-B85A-622DC85DAF8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pic>
        <p:nvPicPr>
          <p:cNvPr id="5" name="Graphic 4" descr="Bar graph with upward trend with solid fill">
            <a:extLst>
              <a:ext uri="{FF2B5EF4-FFF2-40B4-BE49-F238E27FC236}">
                <a16:creationId xmlns:a16="http://schemas.microsoft.com/office/drawing/2014/main" id="{D06CA14A-1988-B749-953E-210BAD5FF40E}"/>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378605" y="399586"/>
            <a:ext cx="1434790" cy="1434790"/>
          </a:xfrm>
          <a:prstGeom prst="rect">
            <a:avLst/>
          </a:prstGeom>
          <a:effectLst>
            <a:outerShdw blurRad="177800" sx="102000" sy="102000" algn="ctr" rotWithShape="0">
              <a:prstClr val="black">
                <a:alpha val="40000"/>
              </a:prstClr>
            </a:outerShdw>
          </a:effectLst>
        </p:spPr>
      </p:pic>
      <p:sp>
        <p:nvSpPr>
          <p:cNvPr id="14" name="Rectangle 13">
            <a:extLst>
              <a:ext uri="{FF2B5EF4-FFF2-40B4-BE49-F238E27FC236}">
                <a16:creationId xmlns:a16="http://schemas.microsoft.com/office/drawing/2014/main" id="{B6389118-BD0B-4E28-9838-6E1A814DE3A3}"/>
              </a:ext>
            </a:extLst>
          </p:cNvPr>
          <p:cNvSpPr/>
          <p:nvPr/>
        </p:nvSpPr>
        <p:spPr>
          <a:xfrm>
            <a:off x="765777" y="1719184"/>
            <a:ext cx="10660445" cy="4985980"/>
          </a:xfrm>
          <a:prstGeom prst="rect">
            <a:avLst/>
          </a:prstGeom>
        </p:spPr>
        <p:txBody>
          <a:bodyPr wrap="square">
            <a:spAutoFit/>
          </a:bodyPr>
          <a:lstStyle/>
          <a:p>
            <a:pPr algn="ctr"/>
            <a:r>
              <a:rPr lang="en-US" b="1" spc="300" dirty="0">
                <a:solidFill>
                  <a:schemeClr val="bg1"/>
                </a:solidFill>
                <a:latin typeface="Raleway" panose="020B0503030101060003" pitchFamily="34" charset="77"/>
              </a:rPr>
              <a:t>Project-Based Learning</a:t>
            </a:r>
          </a:p>
          <a:p>
            <a:endParaRPr lang="en-US" b="1" spc="300" dirty="0">
              <a:solidFill>
                <a:schemeClr val="bg1"/>
              </a:solidFill>
              <a:latin typeface="Raleway" panose="020B0503030101060003" pitchFamily="34" charset="77"/>
            </a:endParaRPr>
          </a:p>
          <a:p>
            <a:pPr algn="just"/>
            <a:r>
              <a:rPr lang="en-US" b="1" spc="300" dirty="0">
                <a:solidFill>
                  <a:schemeClr val="bg1"/>
                </a:solidFill>
                <a:latin typeface="Raleway" panose="020B0503030101060003" pitchFamily="34" charset="77"/>
              </a:rPr>
              <a:t>It is one of the most popular active methodologies among innovative teachers who want to improve the teaching process, making students the protagonists of their own learning, learning by doing. In project-based learning students work in a project over an extended period of time. The project can be, for instance, a complex question, a problem or a challenge that they need to investigate. To make it more engaging and motivational for students it is recommended to make it authentic so that students see a utility to it and can connect classroom time to the real world. PBL is not just a project that students do in class, it is the main objective of the unit. The contents and activities dealt with in class are destined to complete the project. Therefore, when programming each activity, it is necessary to define very well what objective is being pursued and the materials to be elaborated. Its benefits are diverse: development of critical thinking, improvement of social skills, greater motivation, self-critical spirit, creativity…</a:t>
            </a:r>
          </a:p>
          <a:p>
            <a:endParaRPr lang="sr-Latn-RS" sz="1200" b="1" spc="300" dirty="0">
              <a:solidFill>
                <a:schemeClr val="bg1"/>
              </a:solidFill>
              <a:latin typeface="Raleway" panose="020B0503030101060003" pitchFamily="34" charset="77"/>
            </a:endParaRPr>
          </a:p>
        </p:txBody>
      </p:sp>
    </p:spTree>
    <p:extLst>
      <p:ext uri="{BB962C8B-B14F-4D97-AF65-F5344CB8AC3E}">
        <p14:creationId xmlns:p14="http://schemas.microsoft.com/office/powerpoint/2010/main" val="2608850477"/>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38000" b="-38000"/>
          </a:stretch>
        </a:blipFill>
        <a:effectLst/>
      </p:bgPr>
    </p:bg>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D7294908-9A58-794A-B85A-622DC85DAF8C}"/>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pic>
        <p:nvPicPr>
          <p:cNvPr id="5" name="Graphic 4" descr="Bar graph with upward trend with solid fill">
            <a:extLst>
              <a:ext uri="{FF2B5EF4-FFF2-40B4-BE49-F238E27FC236}">
                <a16:creationId xmlns:a16="http://schemas.microsoft.com/office/drawing/2014/main" id="{D06CA14A-1988-B749-953E-210BAD5FF40E}"/>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5378605" y="399586"/>
            <a:ext cx="1434790" cy="1434790"/>
          </a:xfrm>
          <a:prstGeom prst="rect">
            <a:avLst/>
          </a:prstGeom>
          <a:effectLst>
            <a:outerShdw blurRad="177800" sx="102000" sy="102000" algn="ctr" rotWithShape="0">
              <a:prstClr val="black">
                <a:alpha val="40000"/>
              </a:prstClr>
            </a:outerShdw>
          </a:effectLst>
        </p:spPr>
      </p:pic>
      <p:sp useBgFill="1">
        <p:nvSpPr>
          <p:cNvPr id="11" name="Rectangle 10">
            <a:extLst>
              <a:ext uri="{FF2B5EF4-FFF2-40B4-BE49-F238E27FC236}">
                <a16:creationId xmlns:a16="http://schemas.microsoft.com/office/drawing/2014/main" id="{D5414A51-7A83-4661-8110-5008E3715A12}"/>
              </a:ext>
            </a:extLst>
          </p:cNvPr>
          <p:cNvSpPr/>
          <p:nvPr/>
        </p:nvSpPr>
        <p:spPr>
          <a:xfrm>
            <a:off x="293511"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2" name="Rectangle 11">
            <a:extLst>
              <a:ext uri="{FF2B5EF4-FFF2-40B4-BE49-F238E27FC236}">
                <a16:creationId xmlns:a16="http://schemas.microsoft.com/office/drawing/2014/main" id="{70514081-32A1-49E0-B046-B5BD93130575}"/>
              </a:ext>
            </a:extLst>
          </p:cNvPr>
          <p:cNvSpPr/>
          <p:nvPr/>
        </p:nvSpPr>
        <p:spPr>
          <a:xfrm>
            <a:off x="11411279"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pic>
        <p:nvPicPr>
          <p:cNvPr id="3" name="Online Media 2" title="Water Quality Project">
            <a:hlinkClick r:id="" action="ppaction://media"/>
            <a:extLst>
              <a:ext uri="{FF2B5EF4-FFF2-40B4-BE49-F238E27FC236}">
                <a16:creationId xmlns:a16="http://schemas.microsoft.com/office/drawing/2014/main" id="{6E8AD1D8-1FA0-4714-80B7-8B126D142DC9}"/>
              </a:ext>
            </a:extLst>
          </p:cNvPr>
          <p:cNvPicPr>
            <a:picLocks noRot="1" noChangeAspect="1"/>
          </p:cNvPicPr>
          <p:nvPr>
            <a:videoFile r:link="rId1"/>
          </p:nvPr>
        </p:nvPicPr>
        <p:blipFill>
          <a:blip r:embed="rId9"/>
          <a:stretch>
            <a:fillRect/>
          </a:stretch>
        </p:blipFill>
        <p:spPr>
          <a:xfrm>
            <a:off x="2206732" y="2397406"/>
            <a:ext cx="7778535" cy="4394872"/>
          </a:xfrm>
          <a:prstGeom prst="rect">
            <a:avLst/>
          </a:prstGeom>
        </p:spPr>
      </p:pic>
    </p:spTree>
    <p:extLst>
      <p:ext uri="{BB962C8B-B14F-4D97-AF65-F5344CB8AC3E}">
        <p14:creationId xmlns:p14="http://schemas.microsoft.com/office/powerpoint/2010/main" val="377388150"/>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800"/>
                                  </p:stCondLst>
                                  <p:childTnLst>
                                    <p:animScale>
                                      <p:cBhvr>
                                        <p:cTn id="6" dur="1500" fill="hold"/>
                                        <p:tgtEl>
                                          <p:spTgt spid="11"/>
                                        </p:tgtEl>
                                      </p:cBhvr>
                                      <p:by x="100000" y="125000"/>
                                    </p:animScale>
                                  </p:childTnLst>
                                </p:cTn>
                              </p:par>
                              <p:par>
                                <p:cTn id="7" presetID="42" presetClass="path" presetSubtype="0" repeatCount="indefinite" accel="50000" decel="50000" autoRev="1" fill="hold" grpId="1" nodeType="withEffect">
                                  <p:stCondLst>
                                    <p:cond delay="800"/>
                                  </p:stCondLst>
                                  <p:childTnLst>
                                    <p:animMotion origin="layout" path="M 2.08333E-7 -3.7037E-6 L 2.08333E-7 -0.05532 " pathEditMode="relative" rAng="0" ptsTypes="AA">
                                      <p:cBhvr>
                                        <p:cTn id="8" dur="1500" fill="hold"/>
                                        <p:tgtEl>
                                          <p:spTgt spid="11"/>
                                        </p:tgtEl>
                                        <p:attrNameLst>
                                          <p:attrName>ppt_x</p:attrName>
                                          <p:attrName>ppt_y</p:attrName>
                                        </p:attrNameLst>
                                      </p:cBhvr>
                                      <p:rCtr x="0" y="-2778"/>
                                    </p:animMotion>
                                  </p:childTnLst>
                                </p:cTn>
                              </p:par>
                              <p:par>
                                <p:cTn id="9" presetID="6" presetClass="emph" presetSubtype="0" repeatCount="indefinite" accel="50000" decel="50000" autoRev="1" fill="hold" grpId="0" nodeType="withEffect">
                                  <p:stCondLst>
                                    <p:cond delay="1200"/>
                                  </p:stCondLst>
                                  <p:childTnLst>
                                    <p:animScale>
                                      <p:cBhvr>
                                        <p:cTn id="10" dur="1500" fill="hold"/>
                                        <p:tgtEl>
                                          <p:spTgt spid="12"/>
                                        </p:tgtEl>
                                      </p:cBhvr>
                                      <p:by x="100000" y="125000"/>
                                    </p:animScale>
                                  </p:childTnLst>
                                </p:cTn>
                              </p:par>
                              <p:par>
                                <p:cTn id="11" presetID="42" presetClass="path" presetSubtype="0" repeatCount="indefinite" accel="50000" decel="50000" autoRev="1" fill="hold" grpId="1" nodeType="withEffect">
                                  <p:stCondLst>
                                    <p:cond delay="1200"/>
                                  </p:stCondLst>
                                  <p:childTnLst>
                                    <p:animMotion origin="layout" path="M -1.45833E-6 -3.7037E-6 L -1.45833E-6 -0.05532 " pathEditMode="relative" rAng="0" ptsTypes="AA">
                                      <p:cBhvr>
                                        <p:cTn id="12" dur="1500" fill="hold"/>
                                        <p:tgtEl>
                                          <p:spTgt spid="12"/>
                                        </p:tgtEl>
                                        <p:attrNameLst>
                                          <p:attrName>ppt_x</p:attrName>
                                          <p:attrName>ppt_y</p:attrName>
                                        </p:attrNameLst>
                                      </p:cBhvr>
                                      <p:rCtr x="0" y="-2778"/>
                                    </p:animMotion>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7" fill="hold" display="0">
                  <p:stCondLst>
                    <p:cond delay="indefinite"/>
                  </p:stCondLst>
                </p:cTn>
                <p:tgtEl>
                  <p:spTgt spid="3"/>
                </p:tgtEl>
              </p:cMediaNode>
            </p:video>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3"/>
                                        </p:tgtEl>
                                      </p:cBhvr>
                                    </p:cmd>
                                  </p:childTnLst>
                                </p:cTn>
                              </p:par>
                            </p:childTnLst>
                          </p:cTn>
                        </p:par>
                      </p:childTnLst>
                    </p:cTn>
                  </p:par>
                </p:childTnLst>
              </p:cTn>
              <p:nextCondLst>
                <p:cond evt="onClick" delay="0">
                  <p:tgtEl>
                    <p:spTgt spid="3"/>
                  </p:tgtEl>
                </p:cond>
              </p:nextCondLst>
            </p:seq>
          </p:childTnLst>
        </p:cTn>
      </p:par>
    </p:tnLst>
    <p:bldLst>
      <p:bldP spid="11" grpId="0" animBg="1"/>
      <p:bldP spid="11" grpId="1" animBg="1"/>
      <p:bldP spid="12" grpId="0" animBg="1"/>
      <p:bldP spid="12"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D7294908-9A58-794A-B85A-622DC85DAF8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pic>
        <p:nvPicPr>
          <p:cNvPr id="5" name="Graphic 4" descr="Bar graph with upward trend with solid fill">
            <a:extLst>
              <a:ext uri="{FF2B5EF4-FFF2-40B4-BE49-F238E27FC236}">
                <a16:creationId xmlns:a16="http://schemas.microsoft.com/office/drawing/2014/main" id="{D06CA14A-1988-B749-953E-210BAD5FF40E}"/>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378605" y="146367"/>
            <a:ext cx="1434790" cy="1434790"/>
          </a:xfrm>
          <a:prstGeom prst="rect">
            <a:avLst/>
          </a:prstGeom>
          <a:effectLst>
            <a:outerShdw blurRad="177800" sx="102000" sy="102000" algn="ctr" rotWithShape="0">
              <a:prstClr val="black">
                <a:alpha val="40000"/>
              </a:prstClr>
            </a:outerShdw>
          </a:effectLst>
        </p:spPr>
      </p:pic>
      <p:sp useBgFill="1">
        <p:nvSpPr>
          <p:cNvPr id="11" name="Rectangle 10">
            <a:extLst>
              <a:ext uri="{FF2B5EF4-FFF2-40B4-BE49-F238E27FC236}">
                <a16:creationId xmlns:a16="http://schemas.microsoft.com/office/drawing/2014/main" id="{D5414A51-7A83-4661-8110-5008E3715A12}"/>
              </a:ext>
            </a:extLst>
          </p:cNvPr>
          <p:cNvSpPr/>
          <p:nvPr/>
        </p:nvSpPr>
        <p:spPr>
          <a:xfrm>
            <a:off x="293511"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2" name="Rectangle 11">
            <a:extLst>
              <a:ext uri="{FF2B5EF4-FFF2-40B4-BE49-F238E27FC236}">
                <a16:creationId xmlns:a16="http://schemas.microsoft.com/office/drawing/2014/main" id="{70514081-32A1-49E0-B046-B5BD93130575}"/>
              </a:ext>
            </a:extLst>
          </p:cNvPr>
          <p:cNvSpPr/>
          <p:nvPr/>
        </p:nvSpPr>
        <p:spPr>
          <a:xfrm>
            <a:off x="11411279"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9" name="Rectangle 8">
            <a:extLst>
              <a:ext uri="{FF2B5EF4-FFF2-40B4-BE49-F238E27FC236}">
                <a16:creationId xmlns:a16="http://schemas.microsoft.com/office/drawing/2014/main" id="{E8B9DF16-9B9D-4C33-9534-5679D6CFCD8F}"/>
              </a:ext>
            </a:extLst>
          </p:cNvPr>
          <p:cNvSpPr/>
          <p:nvPr/>
        </p:nvSpPr>
        <p:spPr>
          <a:xfrm>
            <a:off x="912436" y="1469185"/>
            <a:ext cx="10236261" cy="5078313"/>
          </a:xfrm>
          <a:prstGeom prst="rect">
            <a:avLst/>
          </a:prstGeom>
        </p:spPr>
        <p:txBody>
          <a:bodyPr wrap="square">
            <a:spAutoFit/>
          </a:bodyPr>
          <a:lstStyle/>
          <a:p>
            <a:r>
              <a:rPr lang="en-US" b="1" spc="300" dirty="0">
                <a:solidFill>
                  <a:schemeClr val="bg1"/>
                </a:solidFill>
                <a:latin typeface="Raleway" panose="020B0503030101060003" pitchFamily="34" charset="77"/>
              </a:rPr>
              <a:t>6 stages of project teaching:</a:t>
            </a:r>
          </a:p>
          <a:p>
            <a:endParaRPr lang="en-US" b="1" spc="300" dirty="0">
              <a:solidFill>
                <a:schemeClr val="bg1"/>
              </a:solidFill>
              <a:latin typeface="Raleway" panose="020B0503030101060003" pitchFamily="34" charset="77"/>
            </a:endParaRPr>
          </a:p>
          <a:p>
            <a:pPr marL="171450" indent="-171450">
              <a:buBlip>
                <a:blip r:embed="rId8">
                  <a:extLst>
                    <a:ext uri="{837473B0-CC2E-450A-ABE3-18F120FF3D39}">
                      <a1611:picAttrSrcUrl xmlns:a1611="http://schemas.microsoft.com/office/drawing/2016/11/main" xmlns="" r:id="rId9"/>
                    </a:ext>
                  </a:extLst>
                </a:blip>
              </a:buBlip>
            </a:pPr>
            <a:r>
              <a:rPr lang="en-US" b="1" spc="300" dirty="0">
                <a:solidFill>
                  <a:schemeClr val="bg1"/>
                </a:solidFill>
                <a:latin typeface="Raleway" panose="020B0503030101060003" pitchFamily="34" charset="77"/>
              </a:rPr>
              <a:t>Finding the project topic</a:t>
            </a:r>
            <a:endParaRPr lang="sr-Latn-RS" b="1" spc="300" dirty="0">
              <a:solidFill>
                <a:schemeClr val="bg1"/>
              </a:solidFill>
              <a:latin typeface="Raleway" panose="020B0503030101060003" pitchFamily="34" charset="77"/>
            </a:endParaRPr>
          </a:p>
          <a:p>
            <a:endParaRPr lang="en-US" b="1" spc="300" dirty="0">
              <a:solidFill>
                <a:schemeClr val="bg1"/>
              </a:solidFill>
              <a:latin typeface="Raleway" panose="020B0503030101060003" pitchFamily="34" charset="77"/>
            </a:endParaRPr>
          </a:p>
          <a:p>
            <a:pPr marL="171450" indent="-171450">
              <a:buBlip>
                <a:blip r:embed="rId8">
                  <a:extLst>
                    <a:ext uri="{837473B0-CC2E-450A-ABE3-18F120FF3D39}">
                      <a1611:picAttrSrcUrl xmlns:a1611="http://schemas.microsoft.com/office/drawing/2016/11/main" xmlns="" r:id="rId9"/>
                    </a:ext>
                  </a:extLst>
                </a:blip>
              </a:buBlip>
            </a:pPr>
            <a:r>
              <a:rPr lang="en-US" b="1" spc="300" dirty="0">
                <a:solidFill>
                  <a:schemeClr val="bg1"/>
                </a:solidFill>
                <a:latin typeface="Raleway" panose="020B0503030101060003" pitchFamily="34" charset="77"/>
              </a:rPr>
              <a:t>Determining the goal and tasks of the project</a:t>
            </a:r>
            <a:endParaRPr lang="sr-Latn-RS" b="1" spc="300" dirty="0">
              <a:solidFill>
                <a:schemeClr val="bg1"/>
              </a:solidFill>
              <a:latin typeface="Raleway" panose="020B0503030101060003" pitchFamily="34" charset="77"/>
            </a:endParaRPr>
          </a:p>
          <a:p>
            <a:endParaRPr lang="en-US" b="1" spc="300" dirty="0">
              <a:solidFill>
                <a:schemeClr val="bg1"/>
              </a:solidFill>
              <a:latin typeface="Raleway" panose="020B0503030101060003" pitchFamily="34" charset="77"/>
            </a:endParaRPr>
          </a:p>
          <a:p>
            <a:pPr marL="171450" indent="-171450">
              <a:buBlip>
                <a:blip r:embed="rId8">
                  <a:extLst>
                    <a:ext uri="{837473B0-CC2E-450A-ABE3-18F120FF3D39}">
                      <a1611:picAttrSrcUrl xmlns:a1611="http://schemas.microsoft.com/office/drawing/2016/11/main" xmlns="" r:id="rId9"/>
                    </a:ext>
                  </a:extLst>
                </a:blip>
              </a:buBlip>
            </a:pPr>
            <a:r>
              <a:rPr lang="en-US" b="1" spc="300" dirty="0">
                <a:solidFill>
                  <a:schemeClr val="bg1"/>
                </a:solidFill>
                <a:latin typeface="Raleway" panose="020B0503030101060003" pitchFamily="34" charset="77"/>
              </a:rPr>
              <a:t>Planning</a:t>
            </a:r>
            <a:endParaRPr lang="sr-Latn-RS" b="1" spc="300" dirty="0">
              <a:solidFill>
                <a:schemeClr val="bg1"/>
              </a:solidFill>
              <a:latin typeface="Raleway" panose="020B0503030101060003" pitchFamily="34" charset="77"/>
            </a:endParaRPr>
          </a:p>
          <a:p>
            <a:endParaRPr lang="en-US" b="1" spc="300" dirty="0">
              <a:solidFill>
                <a:schemeClr val="bg1"/>
              </a:solidFill>
              <a:latin typeface="Raleway" panose="020B0503030101060003" pitchFamily="34" charset="77"/>
            </a:endParaRPr>
          </a:p>
          <a:p>
            <a:pPr marL="171450" indent="-171450">
              <a:buBlip>
                <a:blip r:embed="rId8">
                  <a:extLst>
                    <a:ext uri="{837473B0-CC2E-450A-ABE3-18F120FF3D39}">
                      <a1611:picAttrSrcUrl xmlns:a1611="http://schemas.microsoft.com/office/drawing/2016/11/main" xmlns="" r:id="rId9"/>
                    </a:ext>
                  </a:extLst>
                </a:blip>
              </a:buBlip>
            </a:pPr>
            <a:r>
              <a:rPr lang="en-US" b="1" spc="300" dirty="0">
                <a:solidFill>
                  <a:schemeClr val="bg1"/>
                </a:solidFill>
                <a:latin typeface="Raleway" panose="020B0503030101060003" pitchFamily="34" charset="77"/>
              </a:rPr>
              <a:t>Realization of the project, implementation of research (monitoring the dynamics of implementation, teacher's coordination, control of student performance)</a:t>
            </a:r>
            <a:endParaRPr lang="sr-Latn-RS" b="1" spc="300" dirty="0">
              <a:solidFill>
                <a:schemeClr val="bg1"/>
              </a:solidFill>
              <a:latin typeface="Raleway" panose="020B0503030101060003" pitchFamily="34" charset="77"/>
            </a:endParaRPr>
          </a:p>
          <a:p>
            <a:endParaRPr lang="en-US" b="1" spc="300" dirty="0">
              <a:solidFill>
                <a:schemeClr val="bg1"/>
              </a:solidFill>
              <a:latin typeface="Raleway" panose="020B0503030101060003" pitchFamily="34" charset="77"/>
            </a:endParaRPr>
          </a:p>
          <a:p>
            <a:pPr marL="171450" indent="-171450">
              <a:buBlip>
                <a:blip r:embed="rId8">
                  <a:extLst>
                    <a:ext uri="{837473B0-CC2E-450A-ABE3-18F120FF3D39}">
                      <a1611:picAttrSrcUrl xmlns:a1611="http://schemas.microsoft.com/office/drawing/2016/11/main" xmlns="" r:id="rId9"/>
                    </a:ext>
                  </a:extLst>
                </a:blip>
              </a:buBlip>
            </a:pPr>
            <a:r>
              <a:rPr lang="en-US" b="1" spc="300" dirty="0">
                <a:solidFill>
                  <a:schemeClr val="bg1"/>
                </a:solidFill>
                <a:latin typeface="Raleway" panose="020B0503030101060003" pitchFamily="34" charset="77"/>
              </a:rPr>
              <a:t>Presentation of the project (presentation of project results, informing the public)</a:t>
            </a:r>
            <a:endParaRPr lang="sr-Latn-RS" b="1" spc="300" dirty="0">
              <a:solidFill>
                <a:schemeClr val="bg1"/>
              </a:solidFill>
              <a:latin typeface="Raleway" panose="020B0503030101060003" pitchFamily="34" charset="77"/>
            </a:endParaRPr>
          </a:p>
          <a:p>
            <a:endParaRPr lang="en-US" b="1" spc="300" dirty="0">
              <a:solidFill>
                <a:schemeClr val="bg1"/>
              </a:solidFill>
              <a:latin typeface="Raleway" panose="020B0503030101060003" pitchFamily="34" charset="77"/>
            </a:endParaRPr>
          </a:p>
          <a:p>
            <a:pPr marL="171450" indent="-171450">
              <a:buBlip>
                <a:blip r:embed="rId8">
                  <a:extLst>
                    <a:ext uri="{837473B0-CC2E-450A-ABE3-18F120FF3D39}">
                      <a1611:picAttrSrcUrl xmlns:a1611="http://schemas.microsoft.com/office/drawing/2016/11/main" xmlns="" r:id="rId9"/>
                    </a:ext>
                  </a:extLst>
                </a:blip>
              </a:buBlip>
            </a:pPr>
            <a:r>
              <a:rPr lang="en-US" b="1" spc="300" dirty="0">
                <a:solidFill>
                  <a:schemeClr val="bg1"/>
                </a:solidFill>
                <a:latin typeface="Raleway" panose="020B0503030101060003" pitchFamily="34" charset="77"/>
              </a:rPr>
              <a:t>Evaluation of the project (assessment of achievement of results, difficulties in implementation, special successes, quality of presentation and informing the public)</a:t>
            </a:r>
          </a:p>
        </p:txBody>
      </p:sp>
    </p:spTree>
    <p:extLst>
      <p:ext uri="{BB962C8B-B14F-4D97-AF65-F5344CB8AC3E}">
        <p14:creationId xmlns:p14="http://schemas.microsoft.com/office/powerpoint/2010/main" val="1637040253"/>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800"/>
                                  </p:stCondLst>
                                  <p:childTnLst>
                                    <p:animScale>
                                      <p:cBhvr>
                                        <p:cTn id="6" dur="1500" fill="hold"/>
                                        <p:tgtEl>
                                          <p:spTgt spid="11"/>
                                        </p:tgtEl>
                                      </p:cBhvr>
                                      <p:by x="100000" y="125000"/>
                                    </p:animScale>
                                  </p:childTnLst>
                                </p:cTn>
                              </p:par>
                              <p:par>
                                <p:cTn id="7" presetID="42" presetClass="path" presetSubtype="0" repeatCount="indefinite" accel="50000" decel="50000" autoRev="1" fill="hold" grpId="1" nodeType="withEffect">
                                  <p:stCondLst>
                                    <p:cond delay="800"/>
                                  </p:stCondLst>
                                  <p:childTnLst>
                                    <p:animMotion origin="layout" path="M 2.08333E-7 -3.7037E-6 L 2.08333E-7 -0.05532 " pathEditMode="relative" rAng="0" ptsTypes="AA">
                                      <p:cBhvr>
                                        <p:cTn id="8" dur="1500" fill="hold"/>
                                        <p:tgtEl>
                                          <p:spTgt spid="11"/>
                                        </p:tgtEl>
                                        <p:attrNameLst>
                                          <p:attrName>ppt_x</p:attrName>
                                          <p:attrName>ppt_y</p:attrName>
                                        </p:attrNameLst>
                                      </p:cBhvr>
                                      <p:rCtr x="0" y="-2778"/>
                                    </p:animMotion>
                                  </p:childTnLst>
                                </p:cTn>
                              </p:par>
                              <p:par>
                                <p:cTn id="9" presetID="6" presetClass="emph" presetSubtype="0" repeatCount="indefinite" accel="50000" decel="50000" autoRev="1" fill="hold" grpId="0" nodeType="withEffect">
                                  <p:stCondLst>
                                    <p:cond delay="1200"/>
                                  </p:stCondLst>
                                  <p:childTnLst>
                                    <p:animScale>
                                      <p:cBhvr>
                                        <p:cTn id="10" dur="1500" fill="hold"/>
                                        <p:tgtEl>
                                          <p:spTgt spid="12"/>
                                        </p:tgtEl>
                                      </p:cBhvr>
                                      <p:by x="100000" y="125000"/>
                                    </p:animScale>
                                  </p:childTnLst>
                                </p:cTn>
                              </p:par>
                              <p:par>
                                <p:cTn id="11" presetID="42" presetClass="path" presetSubtype="0" repeatCount="indefinite" accel="50000" decel="50000" autoRev="1" fill="hold" grpId="1" nodeType="withEffect">
                                  <p:stCondLst>
                                    <p:cond delay="1200"/>
                                  </p:stCondLst>
                                  <p:childTnLst>
                                    <p:animMotion origin="layout" path="M -1.45833E-6 -3.7037E-6 L -1.45833E-6 -0.05532 " pathEditMode="relative" rAng="0" ptsTypes="AA">
                                      <p:cBhvr>
                                        <p:cTn id="12" dur="1500" fill="hold"/>
                                        <p:tgtEl>
                                          <p:spTgt spid="12"/>
                                        </p:tgtEl>
                                        <p:attrNameLst>
                                          <p:attrName>ppt_x</p:attrName>
                                          <p:attrName>ppt_y</p:attrName>
                                        </p:attrNameLst>
                                      </p:cBhvr>
                                      <p:rCtr x="0" y="-27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12"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D7294908-9A58-794A-B85A-622DC85DAF8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7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sp useBgFill="1">
        <p:nvSpPr>
          <p:cNvPr id="11" name="Rectangle 10">
            <a:extLst>
              <a:ext uri="{FF2B5EF4-FFF2-40B4-BE49-F238E27FC236}">
                <a16:creationId xmlns:a16="http://schemas.microsoft.com/office/drawing/2014/main" id="{D5414A51-7A83-4661-8110-5008E3715A12}"/>
              </a:ext>
            </a:extLst>
          </p:cNvPr>
          <p:cNvSpPr/>
          <p:nvPr/>
        </p:nvSpPr>
        <p:spPr>
          <a:xfrm>
            <a:off x="293511"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2" name="Rectangle 11">
            <a:extLst>
              <a:ext uri="{FF2B5EF4-FFF2-40B4-BE49-F238E27FC236}">
                <a16:creationId xmlns:a16="http://schemas.microsoft.com/office/drawing/2014/main" id="{70514081-32A1-49E0-B046-B5BD93130575}"/>
              </a:ext>
            </a:extLst>
          </p:cNvPr>
          <p:cNvSpPr/>
          <p:nvPr/>
        </p:nvSpPr>
        <p:spPr>
          <a:xfrm>
            <a:off x="11411279"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9" name="Rectangle 8">
            <a:extLst>
              <a:ext uri="{FF2B5EF4-FFF2-40B4-BE49-F238E27FC236}">
                <a16:creationId xmlns:a16="http://schemas.microsoft.com/office/drawing/2014/main" id="{E8B9DF16-9B9D-4C33-9534-5679D6CFCD8F}"/>
              </a:ext>
            </a:extLst>
          </p:cNvPr>
          <p:cNvSpPr/>
          <p:nvPr/>
        </p:nvSpPr>
        <p:spPr>
          <a:xfrm>
            <a:off x="895677" y="209292"/>
            <a:ext cx="10667058" cy="6463308"/>
          </a:xfrm>
          <a:prstGeom prst="rect">
            <a:avLst/>
          </a:prstGeom>
        </p:spPr>
        <p:txBody>
          <a:bodyPr wrap="square">
            <a:spAutoFit/>
          </a:bodyPr>
          <a:lstStyle/>
          <a:p>
            <a:r>
              <a:rPr lang="en-US" b="1" spc="300" dirty="0">
                <a:solidFill>
                  <a:schemeClr val="bg1"/>
                </a:solidFill>
                <a:latin typeface="Raleway" panose="020B0503030101060003" pitchFamily="34" charset="77"/>
              </a:rPr>
              <a:t>There are methodical steps that help to make project planning successful realizes, namely:</a:t>
            </a:r>
            <a:endParaRPr lang="sr-Latn-RS" b="1" spc="300" dirty="0">
              <a:solidFill>
                <a:schemeClr val="bg1"/>
              </a:solidFill>
              <a:latin typeface="Raleway" panose="020B0503030101060003" pitchFamily="34" charset="77"/>
            </a:endParaRPr>
          </a:p>
          <a:p>
            <a:endParaRPr lang="sr-Latn-RS" b="1" spc="300" dirty="0">
              <a:solidFill>
                <a:schemeClr val="bg1"/>
              </a:solidFill>
              <a:latin typeface="Raleway" panose="020B0503030101060003" pitchFamily="34" charset="77"/>
            </a:endParaRPr>
          </a:p>
          <a:p>
            <a:endParaRPr lang="sr-Latn-RS" b="1" spc="300" dirty="0">
              <a:solidFill>
                <a:schemeClr val="bg1"/>
              </a:solidFill>
              <a:latin typeface="Raleway" panose="020B0503030101060003" pitchFamily="34" charset="77"/>
            </a:endParaRPr>
          </a:p>
          <a:p>
            <a:endParaRPr lang="sr-Latn-RS" b="1" spc="300" dirty="0">
              <a:solidFill>
                <a:schemeClr val="bg1"/>
              </a:solidFill>
              <a:latin typeface="Raleway" panose="020B0503030101060003" pitchFamily="34" charset="77"/>
            </a:endParaRPr>
          </a:p>
          <a:p>
            <a:endParaRPr lang="en-US" b="1" spc="300" dirty="0">
              <a:solidFill>
                <a:schemeClr val="bg1"/>
              </a:solidFill>
              <a:latin typeface="Raleway" panose="020B0503030101060003" pitchFamily="34" charset="77"/>
            </a:endParaRPr>
          </a:p>
          <a:p>
            <a:pPr marL="171450" indent="-171450">
              <a:buBlip>
                <a:blip r:embed="rId6">
                  <a:extLst>
                    <a:ext uri="{837473B0-CC2E-450A-ABE3-18F120FF3D39}">
                      <a1611:picAttrSrcUrl xmlns:a1611="http://schemas.microsoft.com/office/drawing/2016/11/main" xmlns="" r:id="rId7"/>
                    </a:ext>
                  </a:extLst>
                </a:blip>
              </a:buBlip>
            </a:pPr>
            <a:r>
              <a:rPr lang="en-US" b="1" spc="300" dirty="0">
                <a:solidFill>
                  <a:schemeClr val="bg1"/>
                </a:solidFill>
                <a:latin typeface="Raleway" panose="020B0503030101060003" pitchFamily="34" charset="77"/>
              </a:rPr>
              <a:t>Forming a group (it is done through mutual knowledge, cooperation and through discussion of the project topic)</a:t>
            </a:r>
            <a:endParaRPr lang="sr-Latn-RS" b="1" spc="300" dirty="0">
              <a:solidFill>
                <a:schemeClr val="bg1"/>
              </a:solidFill>
              <a:latin typeface="Raleway" panose="020B0503030101060003" pitchFamily="34" charset="77"/>
            </a:endParaRPr>
          </a:p>
          <a:p>
            <a:endParaRPr lang="en-US" b="1" spc="300" dirty="0">
              <a:solidFill>
                <a:schemeClr val="bg1"/>
              </a:solidFill>
              <a:latin typeface="Raleway" panose="020B0503030101060003" pitchFamily="34" charset="77"/>
            </a:endParaRPr>
          </a:p>
          <a:p>
            <a:pPr marL="171450" indent="-171450">
              <a:buBlip>
                <a:blip r:embed="rId6">
                  <a:extLst>
                    <a:ext uri="{837473B0-CC2E-450A-ABE3-18F120FF3D39}">
                      <a1611:picAttrSrcUrl xmlns:a1611="http://schemas.microsoft.com/office/drawing/2016/11/main" xmlns="" r:id="rId7"/>
                    </a:ext>
                  </a:extLst>
                </a:blip>
              </a:buBlip>
            </a:pPr>
            <a:r>
              <a:rPr lang="en-US" b="1" spc="300" dirty="0">
                <a:solidFill>
                  <a:schemeClr val="bg1"/>
                </a:solidFill>
                <a:latin typeface="Raleway" panose="020B0503030101060003" pitchFamily="34" charset="77"/>
              </a:rPr>
              <a:t> Presentation of the topic (Teachers who would should create a working atmosphere that includes students' curiosity, discussion, interest and motivation)</a:t>
            </a:r>
            <a:endParaRPr lang="sr-Latn-RS" b="1" spc="300" dirty="0">
              <a:solidFill>
                <a:schemeClr val="bg1"/>
              </a:solidFill>
              <a:latin typeface="Raleway" panose="020B0503030101060003" pitchFamily="34" charset="77"/>
            </a:endParaRPr>
          </a:p>
          <a:p>
            <a:endParaRPr lang="en-US" b="1" spc="300" dirty="0">
              <a:solidFill>
                <a:schemeClr val="bg1"/>
              </a:solidFill>
              <a:latin typeface="Raleway" panose="020B0503030101060003" pitchFamily="34" charset="77"/>
            </a:endParaRPr>
          </a:p>
          <a:p>
            <a:pPr marL="171450" indent="-171450">
              <a:buBlip>
                <a:blip r:embed="rId6">
                  <a:extLst>
                    <a:ext uri="{837473B0-CC2E-450A-ABE3-18F120FF3D39}">
                      <a1611:picAttrSrcUrl xmlns:a1611="http://schemas.microsoft.com/office/drawing/2016/11/main" xmlns="" r:id="rId7"/>
                    </a:ext>
                  </a:extLst>
                </a:blip>
              </a:buBlip>
            </a:pPr>
            <a:r>
              <a:rPr lang="en-US" b="1" spc="300" dirty="0">
                <a:solidFill>
                  <a:schemeClr val="bg1"/>
                </a:solidFill>
                <a:latin typeface="Raleway" panose="020B0503030101060003" pitchFamily="34" charset="77"/>
              </a:rPr>
              <a:t>Specifying the setting and elements of the topic (The basis is the interest that they are shown by the participants in the previous phase. The sketch plays an important role in this prepared by the pre-planning group, subject to change after the proposal from the discussion)</a:t>
            </a:r>
            <a:endParaRPr lang="sr-Latn-RS" b="1" spc="300" dirty="0">
              <a:solidFill>
                <a:schemeClr val="bg1"/>
              </a:solidFill>
              <a:latin typeface="Raleway" panose="020B0503030101060003" pitchFamily="34" charset="77"/>
            </a:endParaRPr>
          </a:p>
          <a:p>
            <a:endParaRPr lang="en-US" b="1" spc="300" dirty="0">
              <a:solidFill>
                <a:schemeClr val="bg1"/>
              </a:solidFill>
              <a:latin typeface="Raleway" panose="020B0503030101060003" pitchFamily="34" charset="77"/>
            </a:endParaRPr>
          </a:p>
          <a:p>
            <a:pPr marL="171450" indent="-171450">
              <a:buBlip>
                <a:blip r:embed="rId6">
                  <a:extLst>
                    <a:ext uri="{837473B0-CC2E-450A-ABE3-18F120FF3D39}">
                      <a1611:picAttrSrcUrl xmlns:a1611="http://schemas.microsoft.com/office/drawing/2016/11/main" xmlns="" r:id="rId7"/>
                    </a:ext>
                  </a:extLst>
                </a:blip>
              </a:buBlip>
            </a:pPr>
            <a:r>
              <a:rPr lang="en-US" b="1" spc="300" dirty="0">
                <a:solidFill>
                  <a:schemeClr val="bg1"/>
                </a:solidFill>
                <a:latin typeface="Raleway" panose="020B0503030101060003" pitchFamily="34" charset="77"/>
              </a:rPr>
              <a:t>Determination of products and addressees (What will be the product of the project, what will it be a use value. Based on that, participants should gain knowledge about topics and to master the methods of implementation)</a:t>
            </a:r>
            <a:endParaRPr lang="sr-Latn-RS" b="1" spc="300" dirty="0">
              <a:solidFill>
                <a:schemeClr val="bg1"/>
              </a:solidFill>
              <a:latin typeface="Raleway" panose="020B0503030101060003" pitchFamily="34" charset="77"/>
            </a:endParaRPr>
          </a:p>
        </p:txBody>
      </p:sp>
    </p:spTree>
    <p:extLst>
      <p:ext uri="{BB962C8B-B14F-4D97-AF65-F5344CB8AC3E}">
        <p14:creationId xmlns:p14="http://schemas.microsoft.com/office/powerpoint/2010/main" val="2540534364"/>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800"/>
                                  </p:stCondLst>
                                  <p:childTnLst>
                                    <p:animScale>
                                      <p:cBhvr>
                                        <p:cTn id="6" dur="1500" fill="hold"/>
                                        <p:tgtEl>
                                          <p:spTgt spid="11"/>
                                        </p:tgtEl>
                                      </p:cBhvr>
                                      <p:by x="100000" y="125000"/>
                                    </p:animScale>
                                  </p:childTnLst>
                                </p:cTn>
                              </p:par>
                              <p:par>
                                <p:cTn id="7" presetID="42" presetClass="path" presetSubtype="0" repeatCount="indefinite" accel="50000" decel="50000" autoRev="1" fill="hold" grpId="1" nodeType="withEffect">
                                  <p:stCondLst>
                                    <p:cond delay="800"/>
                                  </p:stCondLst>
                                  <p:childTnLst>
                                    <p:animMotion origin="layout" path="M 2.08333E-7 -3.7037E-6 L 2.08333E-7 -0.05532 " pathEditMode="relative" rAng="0" ptsTypes="AA">
                                      <p:cBhvr>
                                        <p:cTn id="8" dur="1500" fill="hold"/>
                                        <p:tgtEl>
                                          <p:spTgt spid="11"/>
                                        </p:tgtEl>
                                        <p:attrNameLst>
                                          <p:attrName>ppt_x</p:attrName>
                                          <p:attrName>ppt_y</p:attrName>
                                        </p:attrNameLst>
                                      </p:cBhvr>
                                      <p:rCtr x="0" y="-2778"/>
                                    </p:animMotion>
                                  </p:childTnLst>
                                </p:cTn>
                              </p:par>
                              <p:par>
                                <p:cTn id="9" presetID="6" presetClass="emph" presetSubtype="0" repeatCount="indefinite" accel="50000" decel="50000" autoRev="1" fill="hold" grpId="0" nodeType="withEffect">
                                  <p:stCondLst>
                                    <p:cond delay="1200"/>
                                  </p:stCondLst>
                                  <p:childTnLst>
                                    <p:animScale>
                                      <p:cBhvr>
                                        <p:cTn id="10" dur="1500" fill="hold"/>
                                        <p:tgtEl>
                                          <p:spTgt spid="12"/>
                                        </p:tgtEl>
                                      </p:cBhvr>
                                      <p:by x="100000" y="125000"/>
                                    </p:animScale>
                                  </p:childTnLst>
                                </p:cTn>
                              </p:par>
                              <p:par>
                                <p:cTn id="11" presetID="42" presetClass="path" presetSubtype="0" repeatCount="indefinite" accel="50000" decel="50000" autoRev="1" fill="hold" grpId="1" nodeType="withEffect">
                                  <p:stCondLst>
                                    <p:cond delay="1200"/>
                                  </p:stCondLst>
                                  <p:childTnLst>
                                    <p:animMotion origin="layout" path="M -1.45833E-6 -3.7037E-6 L -1.45833E-6 -0.05532 " pathEditMode="relative" rAng="0" ptsTypes="AA">
                                      <p:cBhvr>
                                        <p:cTn id="12" dur="1500" fill="hold"/>
                                        <p:tgtEl>
                                          <p:spTgt spid="12"/>
                                        </p:tgtEl>
                                        <p:attrNameLst>
                                          <p:attrName>ppt_x</p:attrName>
                                          <p:attrName>ppt_y</p:attrName>
                                        </p:attrNameLst>
                                      </p:cBhvr>
                                      <p:rCtr x="0" y="-27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12"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D7294908-9A58-794A-B85A-622DC85DAF8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7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sp useBgFill="1">
        <p:nvSpPr>
          <p:cNvPr id="11" name="Rectangle 10">
            <a:extLst>
              <a:ext uri="{FF2B5EF4-FFF2-40B4-BE49-F238E27FC236}">
                <a16:creationId xmlns:a16="http://schemas.microsoft.com/office/drawing/2014/main" id="{D5414A51-7A83-4661-8110-5008E3715A12}"/>
              </a:ext>
            </a:extLst>
          </p:cNvPr>
          <p:cNvSpPr/>
          <p:nvPr/>
        </p:nvSpPr>
        <p:spPr>
          <a:xfrm>
            <a:off x="293511"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2" name="Rectangle 11">
            <a:extLst>
              <a:ext uri="{FF2B5EF4-FFF2-40B4-BE49-F238E27FC236}">
                <a16:creationId xmlns:a16="http://schemas.microsoft.com/office/drawing/2014/main" id="{70514081-32A1-49E0-B046-B5BD93130575}"/>
              </a:ext>
            </a:extLst>
          </p:cNvPr>
          <p:cNvSpPr/>
          <p:nvPr/>
        </p:nvSpPr>
        <p:spPr>
          <a:xfrm>
            <a:off x="11411279"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9" name="Rectangle 8">
            <a:extLst>
              <a:ext uri="{FF2B5EF4-FFF2-40B4-BE49-F238E27FC236}">
                <a16:creationId xmlns:a16="http://schemas.microsoft.com/office/drawing/2014/main" id="{E8B9DF16-9B9D-4C33-9534-5679D6CFCD8F}"/>
              </a:ext>
            </a:extLst>
          </p:cNvPr>
          <p:cNvSpPr/>
          <p:nvPr/>
        </p:nvSpPr>
        <p:spPr>
          <a:xfrm>
            <a:off x="895677" y="209292"/>
            <a:ext cx="10667058" cy="6463308"/>
          </a:xfrm>
          <a:prstGeom prst="rect">
            <a:avLst/>
          </a:prstGeom>
        </p:spPr>
        <p:txBody>
          <a:bodyPr wrap="square">
            <a:spAutoFit/>
          </a:bodyPr>
          <a:lstStyle/>
          <a:p>
            <a:r>
              <a:rPr lang="en-US" b="1" spc="300" dirty="0">
                <a:solidFill>
                  <a:schemeClr val="bg1"/>
                </a:solidFill>
                <a:latin typeface="Raleway" panose="020B0503030101060003" pitchFamily="34" charset="77"/>
              </a:rPr>
              <a:t>There are methodical steps that help to make project planning successful realizes, namely:</a:t>
            </a:r>
            <a:endParaRPr lang="sr-Latn-RS" b="1" spc="300" dirty="0">
              <a:solidFill>
                <a:schemeClr val="bg1"/>
              </a:solidFill>
              <a:latin typeface="Raleway" panose="020B0503030101060003" pitchFamily="34" charset="77"/>
            </a:endParaRPr>
          </a:p>
          <a:p>
            <a:endParaRPr lang="sr-Latn-RS" b="1" spc="300" dirty="0">
              <a:solidFill>
                <a:schemeClr val="bg1"/>
              </a:solidFill>
              <a:latin typeface="Raleway" panose="020B0503030101060003" pitchFamily="34" charset="77"/>
            </a:endParaRPr>
          </a:p>
          <a:p>
            <a:endParaRPr lang="sr-Latn-RS" b="1" spc="300" dirty="0">
              <a:solidFill>
                <a:schemeClr val="bg1"/>
              </a:solidFill>
              <a:latin typeface="Raleway" panose="020B0503030101060003" pitchFamily="34" charset="77"/>
            </a:endParaRPr>
          </a:p>
          <a:p>
            <a:endParaRPr lang="sr-Latn-RS" b="1" spc="300" dirty="0">
              <a:solidFill>
                <a:schemeClr val="bg1"/>
              </a:solidFill>
              <a:latin typeface="Raleway" panose="020B0503030101060003" pitchFamily="34" charset="77"/>
            </a:endParaRPr>
          </a:p>
          <a:p>
            <a:endParaRPr lang="en-US" b="1" spc="300" dirty="0">
              <a:solidFill>
                <a:schemeClr val="bg1"/>
              </a:solidFill>
              <a:latin typeface="Raleway" panose="020B0503030101060003" pitchFamily="34" charset="77"/>
            </a:endParaRPr>
          </a:p>
          <a:p>
            <a:pPr marL="171450" indent="-171450">
              <a:buBlip>
                <a:blip r:embed="rId6">
                  <a:extLst>
                    <a:ext uri="{837473B0-CC2E-450A-ABE3-18F120FF3D39}">
                      <a1611:picAttrSrcUrl xmlns:a1611="http://schemas.microsoft.com/office/drawing/2016/11/main" xmlns="" r:id="rId7"/>
                    </a:ext>
                  </a:extLst>
                </a:blip>
              </a:buBlip>
            </a:pPr>
            <a:r>
              <a:rPr lang="en-US" b="1" spc="300" dirty="0">
                <a:solidFill>
                  <a:schemeClr val="bg1"/>
                </a:solidFill>
                <a:latin typeface="Raleway" panose="020B0503030101060003" pitchFamily="34" charset="77"/>
              </a:rPr>
              <a:t>Determining the working methods and workplace (The most suitable methods are determined in relation to the topic, where information can be found, with whom to communicate and on which places to work)</a:t>
            </a:r>
            <a:endParaRPr lang="sr-Latn-RS" b="1" spc="300" dirty="0">
              <a:solidFill>
                <a:schemeClr val="bg1"/>
              </a:solidFill>
              <a:latin typeface="Raleway" panose="020B0503030101060003" pitchFamily="34" charset="77"/>
            </a:endParaRPr>
          </a:p>
          <a:p>
            <a:endParaRPr lang="en-US" b="1" spc="300" dirty="0">
              <a:solidFill>
                <a:schemeClr val="bg1"/>
              </a:solidFill>
              <a:latin typeface="Raleway" panose="020B0503030101060003" pitchFamily="34" charset="77"/>
            </a:endParaRPr>
          </a:p>
          <a:p>
            <a:pPr marL="171450" indent="-171450">
              <a:buBlip>
                <a:blip r:embed="rId6">
                  <a:extLst>
                    <a:ext uri="{837473B0-CC2E-450A-ABE3-18F120FF3D39}">
                      <a1611:picAttrSrcUrl xmlns:a1611="http://schemas.microsoft.com/office/drawing/2016/11/main" xmlns="" r:id="rId7"/>
                    </a:ext>
                  </a:extLst>
                </a:blip>
              </a:buBlip>
            </a:pPr>
            <a:r>
              <a:rPr lang="en-US" b="1" spc="300" dirty="0">
                <a:solidFill>
                  <a:schemeClr val="bg1"/>
                </a:solidFill>
                <a:latin typeface="Raleway" panose="020B0503030101060003" pitchFamily="34" charset="77"/>
              </a:rPr>
              <a:t>Determining and assuming roles (Who will do what, based on knowledge and affinities should be assigned roles and tasks to project participants)</a:t>
            </a:r>
            <a:endParaRPr lang="sr-Latn-RS" b="1" spc="300" dirty="0">
              <a:solidFill>
                <a:schemeClr val="bg1"/>
              </a:solidFill>
              <a:latin typeface="Raleway" panose="020B0503030101060003" pitchFamily="34" charset="77"/>
            </a:endParaRPr>
          </a:p>
          <a:p>
            <a:endParaRPr lang="en-US" b="1" spc="300" dirty="0">
              <a:solidFill>
                <a:schemeClr val="bg1"/>
              </a:solidFill>
              <a:latin typeface="Raleway" panose="020B0503030101060003" pitchFamily="34" charset="77"/>
            </a:endParaRPr>
          </a:p>
          <a:p>
            <a:pPr marL="171450" indent="-171450">
              <a:buBlip>
                <a:blip r:embed="rId6">
                  <a:extLst>
                    <a:ext uri="{837473B0-CC2E-450A-ABE3-18F120FF3D39}">
                      <a1611:picAttrSrcUrl xmlns:a1611="http://schemas.microsoft.com/office/drawing/2016/11/main" xmlns="" r:id="rId7"/>
                    </a:ext>
                  </a:extLst>
                </a:blip>
              </a:buBlip>
            </a:pPr>
            <a:r>
              <a:rPr lang="en-US" b="1" spc="300" dirty="0">
                <a:solidFill>
                  <a:schemeClr val="bg1"/>
                </a:solidFill>
                <a:latin typeface="Raleway" panose="020B0503030101060003" pitchFamily="34" charset="77"/>
              </a:rPr>
              <a:t>Establishing time and material frameworks (Must be defined, limit time for performing planned tasks)</a:t>
            </a:r>
            <a:endParaRPr lang="sr-Latn-RS" b="1" spc="300" dirty="0">
              <a:solidFill>
                <a:schemeClr val="bg1"/>
              </a:solidFill>
              <a:latin typeface="Raleway" panose="020B0503030101060003" pitchFamily="34" charset="77"/>
            </a:endParaRPr>
          </a:p>
          <a:p>
            <a:endParaRPr lang="en-US" b="1" spc="300" dirty="0">
              <a:solidFill>
                <a:schemeClr val="bg1"/>
              </a:solidFill>
              <a:latin typeface="Raleway" panose="020B0503030101060003" pitchFamily="34" charset="77"/>
            </a:endParaRPr>
          </a:p>
          <a:p>
            <a:pPr marL="171450" indent="-171450">
              <a:buBlip>
                <a:blip r:embed="rId6">
                  <a:extLst>
                    <a:ext uri="{837473B0-CC2E-450A-ABE3-18F120FF3D39}">
                      <a1611:picAttrSrcUrl xmlns:a1611="http://schemas.microsoft.com/office/drawing/2016/11/main" xmlns="" r:id="rId7"/>
                    </a:ext>
                  </a:extLst>
                </a:blip>
              </a:buBlip>
            </a:pPr>
            <a:r>
              <a:rPr lang="en-US" b="1" spc="300" dirty="0">
                <a:solidFill>
                  <a:schemeClr val="bg1"/>
                </a:solidFill>
                <a:latin typeface="Raleway" panose="020B0503030101060003" pitchFamily="34" charset="77"/>
              </a:rPr>
              <a:t>Development of the project plan (All elements are organized in tabular form so that activities, responsibilities, implementation time, material resources, methods, external collaborators and participants, deadlines for completion, presentation results and notification of internal and external environment.)</a:t>
            </a:r>
          </a:p>
        </p:txBody>
      </p:sp>
    </p:spTree>
    <p:extLst>
      <p:ext uri="{BB962C8B-B14F-4D97-AF65-F5344CB8AC3E}">
        <p14:creationId xmlns:p14="http://schemas.microsoft.com/office/powerpoint/2010/main" val="2697472622"/>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800"/>
                                  </p:stCondLst>
                                  <p:childTnLst>
                                    <p:animScale>
                                      <p:cBhvr>
                                        <p:cTn id="6" dur="1500" fill="hold"/>
                                        <p:tgtEl>
                                          <p:spTgt spid="11"/>
                                        </p:tgtEl>
                                      </p:cBhvr>
                                      <p:by x="100000" y="125000"/>
                                    </p:animScale>
                                  </p:childTnLst>
                                </p:cTn>
                              </p:par>
                              <p:par>
                                <p:cTn id="7" presetID="42" presetClass="path" presetSubtype="0" repeatCount="indefinite" accel="50000" decel="50000" autoRev="1" fill="hold" grpId="1" nodeType="withEffect">
                                  <p:stCondLst>
                                    <p:cond delay="800"/>
                                  </p:stCondLst>
                                  <p:childTnLst>
                                    <p:animMotion origin="layout" path="M 2.08333E-7 -3.7037E-6 L 2.08333E-7 -0.05532 " pathEditMode="relative" rAng="0" ptsTypes="AA">
                                      <p:cBhvr>
                                        <p:cTn id="8" dur="1500" fill="hold"/>
                                        <p:tgtEl>
                                          <p:spTgt spid="11"/>
                                        </p:tgtEl>
                                        <p:attrNameLst>
                                          <p:attrName>ppt_x</p:attrName>
                                          <p:attrName>ppt_y</p:attrName>
                                        </p:attrNameLst>
                                      </p:cBhvr>
                                      <p:rCtr x="0" y="-2778"/>
                                    </p:animMotion>
                                  </p:childTnLst>
                                </p:cTn>
                              </p:par>
                              <p:par>
                                <p:cTn id="9" presetID="6" presetClass="emph" presetSubtype="0" repeatCount="indefinite" accel="50000" decel="50000" autoRev="1" fill="hold" grpId="0" nodeType="withEffect">
                                  <p:stCondLst>
                                    <p:cond delay="1200"/>
                                  </p:stCondLst>
                                  <p:childTnLst>
                                    <p:animScale>
                                      <p:cBhvr>
                                        <p:cTn id="10" dur="1500" fill="hold"/>
                                        <p:tgtEl>
                                          <p:spTgt spid="12"/>
                                        </p:tgtEl>
                                      </p:cBhvr>
                                      <p:by x="100000" y="125000"/>
                                    </p:animScale>
                                  </p:childTnLst>
                                </p:cTn>
                              </p:par>
                              <p:par>
                                <p:cTn id="11" presetID="42" presetClass="path" presetSubtype="0" repeatCount="indefinite" accel="50000" decel="50000" autoRev="1" fill="hold" grpId="1" nodeType="withEffect">
                                  <p:stCondLst>
                                    <p:cond delay="1200"/>
                                  </p:stCondLst>
                                  <p:childTnLst>
                                    <p:animMotion origin="layout" path="M -1.45833E-6 -3.7037E-6 L -1.45833E-6 -0.05532 " pathEditMode="relative" rAng="0" ptsTypes="AA">
                                      <p:cBhvr>
                                        <p:cTn id="12" dur="1500" fill="hold"/>
                                        <p:tgtEl>
                                          <p:spTgt spid="12"/>
                                        </p:tgtEl>
                                        <p:attrNameLst>
                                          <p:attrName>ppt_x</p:attrName>
                                          <p:attrName>ppt_y</p:attrName>
                                        </p:attrNameLst>
                                      </p:cBhvr>
                                      <p:rCtr x="0" y="-27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12"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D7294908-9A58-794A-B85A-622DC85DAF8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pic>
        <p:nvPicPr>
          <p:cNvPr id="5" name="Graphic 4" descr="Bar graph with upward trend with solid fill">
            <a:extLst>
              <a:ext uri="{FF2B5EF4-FFF2-40B4-BE49-F238E27FC236}">
                <a16:creationId xmlns:a16="http://schemas.microsoft.com/office/drawing/2014/main" id="{D06CA14A-1988-B749-953E-210BAD5FF40E}"/>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378605" y="399586"/>
            <a:ext cx="1434790" cy="1434790"/>
          </a:xfrm>
          <a:prstGeom prst="rect">
            <a:avLst/>
          </a:prstGeom>
          <a:effectLst>
            <a:outerShdw blurRad="177800" sx="102000" sy="102000" algn="ctr" rotWithShape="0">
              <a:prstClr val="black">
                <a:alpha val="40000"/>
              </a:prstClr>
            </a:outerShdw>
          </a:effectLst>
        </p:spPr>
      </p:pic>
      <p:sp>
        <p:nvSpPr>
          <p:cNvPr id="6" name="Rectangle 5">
            <a:extLst>
              <a:ext uri="{FF2B5EF4-FFF2-40B4-BE49-F238E27FC236}">
                <a16:creationId xmlns:a16="http://schemas.microsoft.com/office/drawing/2014/main" id="{86BA49A1-C4F8-6543-8240-061A4699B32F}"/>
              </a:ext>
            </a:extLst>
          </p:cNvPr>
          <p:cNvSpPr/>
          <p:nvPr/>
        </p:nvSpPr>
        <p:spPr>
          <a:xfrm>
            <a:off x="4420702" y="1834088"/>
            <a:ext cx="3350597" cy="1446550"/>
          </a:xfrm>
          <a:prstGeom prst="rect">
            <a:avLst/>
          </a:prstGeom>
        </p:spPr>
        <p:txBody>
          <a:bodyPr wrap="none">
            <a:spAutoFit/>
          </a:bodyPr>
          <a:lstStyle/>
          <a:p>
            <a:pPr algn="ctr"/>
            <a:r>
              <a:rPr lang="sr-Latn-RS"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rPr>
              <a:t>DAY II</a:t>
            </a:r>
            <a:endParaRPr lang="en-LT"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endParaRPr>
          </a:p>
        </p:txBody>
      </p:sp>
      <p:sp>
        <p:nvSpPr>
          <p:cNvPr id="10" name="Rectangle 9">
            <a:extLst>
              <a:ext uri="{FF2B5EF4-FFF2-40B4-BE49-F238E27FC236}">
                <a16:creationId xmlns:a16="http://schemas.microsoft.com/office/drawing/2014/main" id="{0CE686A0-D3CF-4B45-AB0E-0CEACD1B22AE}"/>
              </a:ext>
            </a:extLst>
          </p:cNvPr>
          <p:cNvSpPr/>
          <p:nvPr/>
        </p:nvSpPr>
        <p:spPr>
          <a:xfrm>
            <a:off x="3081454" y="3481925"/>
            <a:ext cx="6029092" cy="646331"/>
          </a:xfrm>
          <a:prstGeom prst="rect">
            <a:avLst/>
          </a:prstGeom>
        </p:spPr>
        <p:txBody>
          <a:bodyPr wrap="square">
            <a:spAutoFit/>
          </a:bodyPr>
          <a:lstStyle/>
          <a:p>
            <a:r>
              <a:rPr lang="sr-Latn-RS" b="1" spc="300" dirty="0">
                <a:solidFill>
                  <a:schemeClr val="bg1"/>
                </a:solidFill>
                <a:latin typeface="Raleway" panose="020B0503030101060003" pitchFamily="34" charset="77"/>
              </a:rPr>
              <a:t>10</a:t>
            </a:r>
            <a:r>
              <a:rPr lang="en-US" b="1" spc="300" dirty="0">
                <a:solidFill>
                  <a:schemeClr val="bg1"/>
                </a:solidFill>
                <a:latin typeface="Raleway" panose="020B0503030101060003" pitchFamily="34" charset="77"/>
              </a:rPr>
              <a:t>:00-1</a:t>
            </a:r>
            <a:r>
              <a:rPr lang="sr-Latn-RS" b="1" spc="300" dirty="0">
                <a:solidFill>
                  <a:schemeClr val="bg1"/>
                </a:solidFill>
                <a:latin typeface="Raleway" panose="020B0503030101060003" pitchFamily="34" charset="77"/>
              </a:rPr>
              <a:t>1</a:t>
            </a:r>
            <a:r>
              <a:rPr lang="en-US" b="1" spc="300" dirty="0">
                <a:solidFill>
                  <a:schemeClr val="bg1"/>
                </a:solidFill>
                <a:latin typeface="Raleway" panose="020B0503030101060003" pitchFamily="34" charset="77"/>
              </a:rPr>
              <a:t>:00 Assignments for students (Teamwork on parts of the</a:t>
            </a:r>
            <a:r>
              <a:rPr lang="sr-Latn-RS" b="1" spc="300" dirty="0">
                <a:solidFill>
                  <a:schemeClr val="bg1"/>
                </a:solidFill>
                <a:latin typeface="Raleway" panose="020B0503030101060003" pitchFamily="34" charset="77"/>
              </a:rPr>
              <a:t> </a:t>
            </a:r>
            <a:r>
              <a:rPr lang="en-US" b="1" spc="300" dirty="0">
                <a:solidFill>
                  <a:schemeClr val="bg1"/>
                </a:solidFill>
                <a:latin typeface="Raleway" panose="020B0503030101060003" pitchFamily="34" charset="77"/>
              </a:rPr>
              <a:t>curriculum)</a:t>
            </a:r>
          </a:p>
        </p:txBody>
      </p:sp>
      <p:sp useBgFill="1">
        <p:nvSpPr>
          <p:cNvPr id="8" name="Rectangle 7">
            <a:extLst>
              <a:ext uri="{FF2B5EF4-FFF2-40B4-BE49-F238E27FC236}">
                <a16:creationId xmlns:a16="http://schemas.microsoft.com/office/drawing/2014/main" id="{55C861A1-5041-FA48-9C08-E00E83BF7177}"/>
              </a:ext>
            </a:extLst>
          </p:cNvPr>
          <p:cNvSpPr/>
          <p:nvPr/>
        </p:nvSpPr>
        <p:spPr>
          <a:xfrm>
            <a:off x="9311270"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8" name="Rectangle 17">
            <a:extLst>
              <a:ext uri="{FF2B5EF4-FFF2-40B4-BE49-F238E27FC236}">
                <a16:creationId xmlns:a16="http://schemas.microsoft.com/office/drawing/2014/main" id="{A5D6F6DD-4828-4A4E-9336-6CCFE09E4AFE}"/>
              </a:ext>
            </a:extLst>
          </p:cNvPr>
          <p:cNvSpPr/>
          <p:nvPr/>
        </p:nvSpPr>
        <p:spPr>
          <a:xfrm>
            <a:off x="10120433"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9" name="Rectangle 18">
            <a:extLst>
              <a:ext uri="{FF2B5EF4-FFF2-40B4-BE49-F238E27FC236}">
                <a16:creationId xmlns:a16="http://schemas.microsoft.com/office/drawing/2014/main" id="{9FE9B72F-DF87-5F4E-B684-D0770028819B}"/>
              </a:ext>
            </a:extLst>
          </p:cNvPr>
          <p:cNvSpPr/>
          <p:nvPr/>
        </p:nvSpPr>
        <p:spPr>
          <a:xfrm>
            <a:off x="10912521"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0" name="Rectangle 19">
            <a:extLst>
              <a:ext uri="{FF2B5EF4-FFF2-40B4-BE49-F238E27FC236}">
                <a16:creationId xmlns:a16="http://schemas.microsoft.com/office/drawing/2014/main" id="{AE454DD4-D90A-704B-ABC6-4575E360C82E}"/>
              </a:ext>
            </a:extLst>
          </p:cNvPr>
          <p:cNvSpPr/>
          <p:nvPr/>
        </p:nvSpPr>
        <p:spPr>
          <a:xfrm>
            <a:off x="534309"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1" name="Rectangle 20">
            <a:extLst>
              <a:ext uri="{FF2B5EF4-FFF2-40B4-BE49-F238E27FC236}">
                <a16:creationId xmlns:a16="http://schemas.microsoft.com/office/drawing/2014/main" id="{A68481F1-4643-EF42-A9CE-7AE30251B04D}"/>
              </a:ext>
            </a:extLst>
          </p:cNvPr>
          <p:cNvSpPr/>
          <p:nvPr/>
        </p:nvSpPr>
        <p:spPr>
          <a:xfrm>
            <a:off x="1343472"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2" name="Rectangle 21">
            <a:extLst>
              <a:ext uri="{FF2B5EF4-FFF2-40B4-BE49-F238E27FC236}">
                <a16:creationId xmlns:a16="http://schemas.microsoft.com/office/drawing/2014/main" id="{4B79AB2B-D9AB-BB40-95B4-1E83C4B41C2F}"/>
              </a:ext>
            </a:extLst>
          </p:cNvPr>
          <p:cNvSpPr/>
          <p:nvPr/>
        </p:nvSpPr>
        <p:spPr>
          <a:xfrm>
            <a:off x="2135560"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Tree>
    <p:extLst>
      <p:ext uri="{BB962C8B-B14F-4D97-AF65-F5344CB8AC3E}">
        <p14:creationId xmlns:p14="http://schemas.microsoft.com/office/powerpoint/2010/main" val="365285912"/>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1200"/>
                                  </p:stCondLst>
                                  <p:childTnLst>
                                    <p:animScale>
                                      <p:cBhvr>
                                        <p:cTn id="6" dur="1500" fill="hold"/>
                                        <p:tgtEl>
                                          <p:spTgt spid="8"/>
                                        </p:tgtEl>
                                      </p:cBhvr>
                                      <p:by x="100000" y="125000"/>
                                    </p:animScale>
                                  </p:childTnLst>
                                </p:cTn>
                              </p:par>
                              <p:par>
                                <p:cTn id="7" presetID="42" presetClass="path" presetSubtype="0" repeatCount="indefinite" accel="50000" decel="50000" autoRev="1" fill="hold" grpId="1" nodeType="withEffect">
                                  <p:stCondLst>
                                    <p:cond delay="1200"/>
                                  </p:stCondLst>
                                  <p:childTnLst>
                                    <p:animMotion origin="layout" path="M -1.45833E-6 -3.7037E-6 L -1.45833E-6 -0.05532 " pathEditMode="relative" rAng="0" ptsTypes="AA">
                                      <p:cBhvr>
                                        <p:cTn id="8" dur="1500" fill="hold"/>
                                        <p:tgtEl>
                                          <p:spTgt spid="8"/>
                                        </p:tgtEl>
                                        <p:attrNameLst>
                                          <p:attrName>ppt_x</p:attrName>
                                          <p:attrName>ppt_y</p:attrName>
                                        </p:attrNameLst>
                                      </p:cBhvr>
                                      <p:rCtr x="0" y="-2778"/>
                                    </p:animMotion>
                                  </p:childTnLst>
                                </p:cTn>
                              </p:par>
                              <p:par>
                                <p:cTn id="9" presetID="6" presetClass="emph" presetSubtype="0" repeatCount="indefinite" accel="50000" decel="50000" autoRev="1" fill="hold" grpId="0" nodeType="withEffect">
                                  <p:stCondLst>
                                    <p:cond delay="1600"/>
                                  </p:stCondLst>
                                  <p:childTnLst>
                                    <p:animScale>
                                      <p:cBhvr>
                                        <p:cTn id="10" dur="1500" fill="hold"/>
                                        <p:tgtEl>
                                          <p:spTgt spid="18"/>
                                        </p:tgtEl>
                                      </p:cBhvr>
                                      <p:by x="100000" y="125000"/>
                                    </p:animScale>
                                  </p:childTnLst>
                                </p:cTn>
                              </p:par>
                              <p:par>
                                <p:cTn id="11" presetID="42" presetClass="path" presetSubtype="0" repeatCount="indefinite" accel="50000" decel="50000" autoRev="1" fill="hold" grpId="1" nodeType="withEffect">
                                  <p:stCondLst>
                                    <p:cond delay="1600"/>
                                  </p:stCondLst>
                                  <p:childTnLst>
                                    <p:animMotion origin="layout" path="M 2.5E-6 -3.7037E-6 L 2.5E-6 -0.05532 " pathEditMode="relative" rAng="0" ptsTypes="AA">
                                      <p:cBhvr>
                                        <p:cTn id="12" dur="1500" fill="hold"/>
                                        <p:tgtEl>
                                          <p:spTgt spid="18"/>
                                        </p:tgtEl>
                                        <p:attrNameLst>
                                          <p:attrName>ppt_x</p:attrName>
                                          <p:attrName>ppt_y</p:attrName>
                                        </p:attrNameLst>
                                      </p:cBhvr>
                                      <p:rCtr x="0" y="-2778"/>
                                    </p:animMotion>
                                  </p:childTnLst>
                                </p:cTn>
                              </p:par>
                              <p:par>
                                <p:cTn id="13" presetID="6" presetClass="emph" presetSubtype="0" repeatCount="indefinite" accel="50000" decel="50000" autoRev="1" fill="hold" grpId="0" nodeType="withEffect">
                                  <p:stCondLst>
                                    <p:cond delay="2000"/>
                                  </p:stCondLst>
                                  <p:childTnLst>
                                    <p:animScale>
                                      <p:cBhvr>
                                        <p:cTn id="14" dur="1500" fill="hold"/>
                                        <p:tgtEl>
                                          <p:spTgt spid="19"/>
                                        </p:tgtEl>
                                      </p:cBhvr>
                                      <p:by x="100000" y="125000"/>
                                    </p:animScale>
                                  </p:childTnLst>
                                </p:cTn>
                              </p:par>
                              <p:par>
                                <p:cTn id="15" presetID="42" presetClass="path" presetSubtype="0" repeatCount="indefinite" accel="50000" decel="50000" autoRev="1" fill="hold" grpId="1" nodeType="withEffect">
                                  <p:stCondLst>
                                    <p:cond delay="2000"/>
                                  </p:stCondLst>
                                  <p:childTnLst>
                                    <p:animMotion origin="layout" path="M -1.45833E-6 -3.7037E-6 L -1.45833E-6 -0.05532 " pathEditMode="relative" rAng="0" ptsTypes="AA">
                                      <p:cBhvr>
                                        <p:cTn id="16" dur="1500" fill="hold"/>
                                        <p:tgtEl>
                                          <p:spTgt spid="19"/>
                                        </p:tgtEl>
                                        <p:attrNameLst>
                                          <p:attrName>ppt_x</p:attrName>
                                          <p:attrName>ppt_y</p:attrName>
                                        </p:attrNameLst>
                                      </p:cBhvr>
                                      <p:rCtr x="0" y="-2778"/>
                                    </p:animMotion>
                                  </p:childTnLst>
                                </p:cTn>
                              </p:par>
                              <p:par>
                                <p:cTn id="17" presetID="6" presetClass="emph" presetSubtype="0" repeatCount="indefinite" accel="50000" decel="50000" autoRev="1" fill="hold" grpId="0" nodeType="withEffect">
                                  <p:stCondLst>
                                    <p:cond delay="0"/>
                                  </p:stCondLst>
                                  <p:childTnLst>
                                    <p:animScale>
                                      <p:cBhvr>
                                        <p:cTn id="18" dur="1500" fill="hold"/>
                                        <p:tgtEl>
                                          <p:spTgt spid="20"/>
                                        </p:tgtEl>
                                      </p:cBhvr>
                                      <p:by x="100000" y="125000"/>
                                    </p:animScale>
                                  </p:childTnLst>
                                </p:cTn>
                              </p:par>
                              <p:par>
                                <p:cTn id="19" presetID="42" presetClass="path" presetSubtype="0" repeatCount="indefinite" accel="50000" decel="50000" autoRev="1" fill="hold" grpId="1" nodeType="withEffect">
                                  <p:stCondLst>
                                    <p:cond delay="0"/>
                                  </p:stCondLst>
                                  <p:childTnLst>
                                    <p:animMotion origin="layout" path="M 4.16667E-7 -3.7037E-6 L 4.16667E-7 -0.05532 " pathEditMode="relative" rAng="0" ptsTypes="AA">
                                      <p:cBhvr>
                                        <p:cTn id="20" dur="1500" fill="hold"/>
                                        <p:tgtEl>
                                          <p:spTgt spid="20"/>
                                        </p:tgtEl>
                                        <p:attrNameLst>
                                          <p:attrName>ppt_x</p:attrName>
                                          <p:attrName>ppt_y</p:attrName>
                                        </p:attrNameLst>
                                      </p:cBhvr>
                                      <p:rCtr x="0" y="-2778"/>
                                    </p:animMotion>
                                  </p:childTnLst>
                                </p:cTn>
                              </p:par>
                              <p:par>
                                <p:cTn id="21" presetID="6" presetClass="emph" presetSubtype="0" repeatCount="indefinite" accel="50000" decel="50000" autoRev="1" fill="hold" grpId="0" nodeType="withEffect">
                                  <p:stCondLst>
                                    <p:cond delay="400"/>
                                  </p:stCondLst>
                                  <p:childTnLst>
                                    <p:animScale>
                                      <p:cBhvr>
                                        <p:cTn id="22" dur="1500" fill="hold"/>
                                        <p:tgtEl>
                                          <p:spTgt spid="21"/>
                                        </p:tgtEl>
                                      </p:cBhvr>
                                      <p:by x="100000" y="125000"/>
                                    </p:animScale>
                                  </p:childTnLst>
                                </p:cTn>
                              </p:par>
                              <p:par>
                                <p:cTn id="23" presetID="42" presetClass="path" presetSubtype="0" repeatCount="indefinite" accel="50000" decel="50000" autoRev="1" fill="hold" grpId="1" nodeType="withEffect">
                                  <p:stCondLst>
                                    <p:cond delay="400"/>
                                  </p:stCondLst>
                                  <p:childTnLst>
                                    <p:animMotion origin="layout" path="M 4.16667E-6 -3.7037E-6 L 4.16667E-6 -0.05532 " pathEditMode="relative" rAng="0" ptsTypes="AA">
                                      <p:cBhvr>
                                        <p:cTn id="24" dur="1500" fill="hold"/>
                                        <p:tgtEl>
                                          <p:spTgt spid="21"/>
                                        </p:tgtEl>
                                        <p:attrNameLst>
                                          <p:attrName>ppt_x</p:attrName>
                                          <p:attrName>ppt_y</p:attrName>
                                        </p:attrNameLst>
                                      </p:cBhvr>
                                      <p:rCtr x="0" y="-2778"/>
                                    </p:animMotion>
                                  </p:childTnLst>
                                </p:cTn>
                              </p:par>
                              <p:par>
                                <p:cTn id="25" presetID="6" presetClass="emph" presetSubtype="0" repeatCount="indefinite" accel="50000" decel="50000" autoRev="1" fill="hold" grpId="0" nodeType="withEffect">
                                  <p:stCondLst>
                                    <p:cond delay="800"/>
                                  </p:stCondLst>
                                  <p:childTnLst>
                                    <p:animScale>
                                      <p:cBhvr>
                                        <p:cTn id="26" dur="1500" fill="hold"/>
                                        <p:tgtEl>
                                          <p:spTgt spid="22"/>
                                        </p:tgtEl>
                                      </p:cBhvr>
                                      <p:by x="100000" y="125000"/>
                                    </p:animScale>
                                  </p:childTnLst>
                                </p:cTn>
                              </p:par>
                              <p:par>
                                <p:cTn id="27" presetID="42" presetClass="path" presetSubtype="0" repeatCount="indefinite" accel="50000" decel="50000" autoRev="1" fill="hold" grpId="1" nodeType="withEffect">
                                  <p:stCondLst>
                                    <p:cond delay="800"/>
                                  </p:stCondLst>
                                  <p:childTnLst>
                                    <p:animMotion origin="layout" path="M 2.08333E-7 -3.7037E-6 L 2.08333E-7 -0.05532 " pathEditMode="relative" rAng="0" ptsTypes="AA">
                                      <p:cBhvr>
                                        <p:cTn id="28" dur="1500" fill="hold"/>
                                        <p:tgtEl>
                                          <p:spTgt spid="22"/>
                                        </p:tgtEl>
                                        <p:attrNameLst>
                                          <p:attrName>ppt_x</p:attrName>
                                          <p:attrName>ppt_y</p:attrName>
                                        </p:attrNameLst>
                                      </p:cBhvr>
                                      <p:rCtr x="0" y="-27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D7294908-9A58-794A-B85A-622DC85DAF8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pic>
        <p:nvPicPr>
          <p:cNvPr id="5" name="Graphic 4" descr="Bar graph with upward trend with solid fill">
            <a:extLst>
              <a:ext uri="{FF2B5EF4-FFF2-40B4-BE49-F238E27FC236}">
                <a16:creationId xmlns:a16="http://schemas.microsoft.com/office/drawing/2014/main" id="{D06CA14A-1988-B749-953E-210BAD5FF40E}"/>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378605" y="399586"/>
            <a:ext cx="1434790" cy="1434790"/>
          </a:xfrm>
          <a:prstGeom prst="rect">
            <a:avLst/>
          </a:prstGeom>
          <a:effectLst>
            <a:outerShdw blurRad="177800" sx="102000" sy="102000" algn="ctr" rotWithShape="0">
              <a:prstClr val="black">
                <a:alpha val="40000"/>
              </a:prstClr>
            </a:outerShdw>
          </a:effectLst>
        </p:spPr>
      </p:pic>
      <p:sp>
        <p:nvSpPr>
          <p:cNvPr id="6" name="Rectangle 5">
            <a:extLst>
              <a:ext uri="{FF2B5EF4-FFF2-40B4-BE49-F238E27FC236}">
                <a16:creationId xmlns:a16="http://schemas.microsoft.com/office/drawing/2014/main" id="{86BA49A1-C4F8-6543-8240-061A4699B32F}"/>
              </a:ext>
            </a:extLst>
          </p:cNvPr>
          <p:cNvSpPr/>
          <p:nvPr/>
        </p:nvSpPr>
        <p:spPr>
          <a:xfrm>
            <a:off x="4420702" y="1834088"/>
            <a:ext cx="3350597" cy="1446550"/>
          </a:xfrm>
          <a:prstGeom prst="rect">
            <a:avLst/>
          </a:prstGeom>
        </p:spPr>
        <p:txBody>
          <a:bodyPr wrap="none">
            <a:spAutoFit/>
          </a:bodyPr>
          <a:lstStyle/>
          <a:p>
            <a:pPr algn="ctr"/>
            <a:r>
              <a:rPr lang="sr-Latn-RS"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rPr>
              <a:t>DAY II</a:t>
            </a:r>
            <a:endParaRPr lang="en-LT"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endParaRPr>
          </a:p>
        </p:txBody>
      </p:sp>
      <p:sp>
        <p:nvSpPr>
          <p:cNvPr id="10" name="Rectangle 9">
            <a:extLst>
              <a:ext uri="{FF2B5EF4-FFF2-40B4-BE49-F238E27FC236}">
                <a16:creationId xmlns:a16="http://schemas.microsoft.com/office/drawing/2014/main" id="{0CE686A0-D3CF-4B45-AB0E-0CEACD1B22AE}"/>
              </a:ext>
            </a:extLst>
          </p:cNvPr>
          <p:cNvSpPr/>
          <p:nvPr/>
        </p:nvSpPr>
        <p:spPr>
          <a:xfrm>
            <a:off x="3081454" y="3049805"/>
            <a:ext cx="6029092" cy="553998"/>
          </a:xfrm>
          <a:prstGeom prst="rect">
            <a:avLst/>
          </a:prstGeom>
        </p:spPr>
        <p:txBody>
          <a:bodyPr wrap="square">
            <a:spAutoFit/>
          </a:bodyPr>
          <a:lstStyle/>
          <a:p>
            <a:endParaRPr lang="en-US" sz="1200" b="1" spc="300" dirty="0">
              <a:solidFill>
                <a:schemeClr val="bg1"/>
              </a:solidFill>
              <a:latin typeface="Raleway" panose="020B0503030101060003" pitchFamily="34" charset="77"/>
            </a:endParaRPr>
          </a:p>
          <a:p>
            <a:r>
              <a:rPr lang="en-US" b="1" spc="300" dirty="0">
                <a:solidFill>
                  <a:schemeClr val="bg1"/>
                </a:solidFill>
                <a:latin typeface="Raleway" panose="020B0503030101060003" pitchFamily="34" charset="77"/>
              </a:rPr>
              <a:t>11:00-11:30 Break</a:t>
            </a:r>
            <a:endParaRPr lang="sr-Latn-RS" b="1" spc="300" dirty="0">
              <a:solidFill>
                <a:schemeClr val="bg1"/>
              </a:solidFill>
              <a:latin typeface="Raleway" panose="020B0503030101060003" pitchFamily="34" charset="77"/>
            </a:endParaRPr>
          </a:p>
        </p:txBody>
      </p:sp>
      <p:sp useBgFill="1">
        <p:nvSpPr>
          <p:cNvPr id="8" name="Rectangle 7">
            <a:extLst>
              <a:ext uri="{FF2B5EF4-FFF2-40B4-BE49-F238E27FC236}">
                <a16:creationId xmlns:a16="http://schemas.microsoft.com/office/drawing/2014/main" id="{55C861A1-5041-FA48-9C08-E00E83BF7177}"/>
              </a:ext>
            </a:extLst>
          </p:cNvPr>
          <p:cNvSpPr/>
          <p:nvPr/>
        </p:nvSpPr>
        <p:spPr>
          <a:xfrm>
            <a:off x="9311270"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8" name="Rectangle 17">
            <a:extLst>
              <a:ext uri="{FF2B5EF4-FFF2-40B4-BE49-F238E27FC236}">
                <a16:creationId xmlns:a16="http://schemas.microsoft.com/office/drawing/2014/main" id="{A5D6F6DD-4828-4A4E-9336-6CCFE09E4AFE}"/>
              </a:ext>
            </a:extLst>
          </p:cNvPr>
          <p:cNvSpPr/>
          <p:nvPr/>
        </p:nvSpPr>
        <p:spPr>
          <a:xfrm>
            <a:off x="10120433"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9" name="Rectangle 18">
            <a:extLst>
              <a:ext uri="{FF2B5EF4-FFF2-40B4-BE49-F238E27FC236}">
                <a16:creationId xmlns:a16="http://schemas.microsoft.com/office/drawing/2014/main" id="{9FE9B72F-DF87-5F4E-B684-D0770028819B}"/>
              </a:ext>
            </a:extLst>
          </p:cNvPr>
          <p:cNvSpPr/>
          <p:nvPr/>
        </p:nvSpPr>
        <p:spPr>
          <a:xfrm>
            <a:off x="10912521"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0" name="Rectangle 19">
            <a:extLst>
              <a:ext uri="{FF2B5EF4-FFF2-40B4-BE49-F238E27FC236}">
                <a16:creationId xmlns:a16="http://schemas.microsoft.com/office/drawing/2014/main" id="{AE454DD4-D90A-704B-ABC6-4575E360C82E}"/>
              </a:ext>
            </a:extLst>
          </p:cNvPr>
          <p:cNvSpPr/>
          <p:nvPr/>
        </p:nvSpPr>
        <p:spPr>
          <a:xfrm>
            <a:off x="534309"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1" name="Rectangle 20">
            <a:extLst>
              <a:ext uri="{FF2B5EF4-FFF2-40B4-BE49-F238E27FC236}">
                <a16:creationId xmlns:a16="http://schemas.microsoft.com/office/drawing/2014/main" id="{A68481F1-4643-EF42-A9CE-7AE30251B04D}"/>
              </a:ext>
            </a:extLst>
          </p:cNvPr>
          <p:cNvSpPr/>
          <p:nvPr/>
        </p:nvSpPr>
        <p:spPr>
          <a:xfrm>
            <a:off x="1343472"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2" name="Rectangle 21">
            <a:extLst>
              <a:ext uri="{FF2B5EF4-FFF2-40B4-BE49-F238E27FC236}">
                <a16:creationId xmlns:a16="http://schemas.microsoft.com/office/drawing/2014/main" id="{4B79AB2B-D9AB-BB40-95B4-1E83C4B41C2F}"/>
              </a:ext>
            </a:extLst>
          </p:cNvPr>
          <p:cNvSpPr/>
          <p:nvPr/>
        </p:nvSpPr>
        <p:spPr>
          <a:xfrm>
            <a:off x="2135560"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pic>
        <p:nvPicPr>
          <p:cNvPr id="13" name="Picture 12">
            <a:extLst>
              <a:ext uri="{FF2B5EF4-FFF2-40B4-BE49-F238E27FC236}">
                <a16:creationId xmlns:a16="http://schemas.microsoft.com/office/drawing/2014/main" id="{023314BB-32C7-43BC-AC57-0E2CDFE39C06}"/>
              </a:ext>
            </a:extLst>
          </p:cNvPr>
          <p:cNvPicPr>
            <a:picLocks noChangeAspect="1"/>
          </p:cNvPicPr>
          <p:nvPr/>
        </p:nvPicPr>
        <p:blipFill>
          <a:blip r:embed="rId8">
            <a:extLst>
              <a:ext uri="{BEBA8EAE-BF5A-486C-A8C5-ECC9F3942E4B}">
                <a14:imgProps xmlns:a14="http://schemas.microsoft.com/office/drawing/2010/main">
                  <a14:imgLayer r:embed="rId9">
                    <a14:imgEffect>
                      <a14:saturation sat="0"/>
                    </a14:imgEffect>
                  </a14:imgLayer>
                </a14:imgProps>
              </a:ext>
              <a:ext uri="{837473B0-CC2E-450A-ABE3-18F120FF3D39}">
                <a1611:picAttrSrcUrl xmlns:a1611="http://schemas.microsoft.com/office/drawing/2016/11/main" xmlns="" r:id="rId10"/>
              </a:ext>
            </a:extLst>
          </a:blip>
          <a:stretch>
            <a:fillRect/>
          </a:stretch>
        </p:blipFill>
        <p:spPr>
          <a:xfrm>
            <a:off x="5361975" y="3366200"/>
            <a:ext cx="2958557" cy="2958557"/>
          </a:xfrm>
          <a:prstGeom prst="rect">
            <a:avLst/>
          </a:prstGeom>
        </p:spPr>
      </p:pic>
    </p:spTree>
    <p:extLst>
      <p:ext uri="{BB962C8B-B14F-4D97-AF65-F5344CB8AC3E}">
        <p14:creationId xmlns:p14="http://schemas.microsoft.com/office/powerpoint/2010/main" val="751374581"/>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1200"/>
                                  </p:stCondLst>
                                  <p:childTnLst>
                                    <p:animScale>
                                      <p:cBhvr>
                                        <p:cTn id="6" dur="1500" fill="hold"/>
                                        <p:tgtEl>
                                          <p:spTgt spid="8"/>
                                        </p:tgtEl>
                                      </p:cBhvr>
                                      <p:by x="100000" y="125000"/>
                                    </p:animScale>
                                  </p:childTnLst>
                                </p:cTn>
                              </p:par>
                              <p:par>
                                <p:cTn id="7" presetID="42" presetClass="path" presetSubtype="0" repeatCount="indefinite" accel="50000" decel="50000" autoRev="1" fill="hold" grpId="1" nodeType="withEffect">
                                  <p:stCondLst>
                                    <p:cond delay="1200"/>
                                  </p:stCondLst>
                                  <p:childTnLst>
                                    <p:animMotion origin="layout" path="M -1.45833E-6 -3.7037E-6 L -1.45833E-6 -0.05532 " pathEditMode="relative" rAng="0" ptsTypes="AA">
                                      <p:cBhvr>
                                        <p:cTn id="8" dur="1500" fill="hold"/>
                                        <p:tgtEl>
                                          <p:spTgt spid="8"/>
                                        </p:tgtEl>
                                        <p:attrNameLst>
                                          <p:attrName>ppt_x</p:attrName>
                                          <p:attrName>ppt_y</p:attrName>
                                        </p:attrNameLst>
                                      </p:cBhvr>
                                      <p:rCtr x="0" y="-2778"/>
                                    </p:animMotion>
                                  </p:childTnLst>
                                </p:cTn>
                              </p:par>
                              <p:par>
                                <p:cTn id="9" presetID="6" presetClass="emph" presetSubtype="0" repeatCount="indefinite" accel="50000" decel="50000" autoRev="1" fill="hold" grpId="0" nodeType="withEffect">
                                  <p:stCondLst>
                                    <p:cond delay="1600"/>
                                  </p:stCondLst>
                                  <p:childTnLst>
                                    <p:animScale>
                                      <p:cBhvr>
                                        <p:cTn id="10" dur="1500" fill="hold"/>
                                        <p:tgtEl>
                                          <p:spTgt spid="18"/>
                                        </p:tgtEl>
                                      </p:cBhvr>
                                      <p:by x="100000" y="125000"/>
                                    </p:animScale>
                                  </p:childTnLst>
                                </p:cTn>
                              </p:par>
                              <p:par>
                                <p:cTn id="11" presetID="42" presetClass="path" presetSubtype="0" repeatCount="indefinite" accel="50000" decel="50000" autoRev="1" fill="hold" grpId="1" nodeType="withEffect">
                                  <p:stCondLst>
                                    <p:cond delay="1600"/>
                                  </p:stCondLst>
                                  <p:childTnLst>
                                    <p:animMotion origin="layout" path="M 2.5E-6 -3.7037E-6 L 2.5E-6 -0.05532 " pathEditMode="relative" rAng="0" ptsTypes="AA">
                                      <p:cBhvr>
                                        <p:cTn id="12" dur="1500" fill="hold"/>
                                        <p:tgtEl>
                                          <p:spTgt spid="18"/>
                                        </p:tgtEl>
                                        <p:attrNameLst>
                                          <p:attrName>ppt_x</p:attrName>
                                          <p:attrName>ppt_y</p:attrName>
                                        </p:attrNameLst>
                                      </p:cBhvr>
                                      <p:rCtr x="0" y="-2778"/>
                                    </p:animMotion>
                                  </p:childTnLst>
                                </p:cTn>
                              </p:par>
                              <p:par>
                                <p:cTn id="13" presetID="6" presetClass="emph" presetSubtype="0" repeatCount="indefinite" accel="50000" decel="50000" autoRev="1" fill="hold" grpId="0" nodeType="withEffect">
                                  <p:stCondLst>
                                    <p:cond delay="2000"/>
                                  </p:stCondLst>
                                  <p:childTnLst>
                                    <p:animScale>
                                      <p:cBhvr>
                                        <p:cTn id="14" dur="1500" fill="hold"/>
                                        <p:tgtEl>
                                          <p:spTgt spid="19"/>
                                        </p:tgtEl>
                                      </p:cBhvr>
                                      <p:by x="100000" y="125000"/>
                                    </p:animScale>
                                  </p:childTnLst>
                                </p:cTn>
                              </p:par>
                              <p:par>
                                <p:cTn id="15" presetID="42" presetClass="path" presetSubtype="0" repeatCount="indefinite" accel="50000" decel="50000" autoRev="1" fill="hold" grpId="1" nodeType="withEffect">
                                  <p:stCondLst>
                                    <p:cond delay="2000"/>
                                  </p:stCondLst>
                                  <p:childTnLst>
                                    <p:animMotion origin="layout" path="M -1.45833E-6 -3.7037E-6 L -1.45833E-6 -0.05532 " pathEditMode="relative" rAng="0" ptsTypes="AA">
                                      <p:cBhvr>
                                        <p:cTn id="16" dur="1500" fill="hold"/>
                                        <p:tgtEl>
                                          <p:spTgt spid="19"/>
                                        </p:tgtEl>
                                        <p:attrNameLst>
                                          <p:attrName>ppt_x</p:attrName>
                                          <p:attrName>ppt_y</p:attrName>
                                        </p:attrNameLst>
                                      </p:cBhvr>
                                      <p:rCtr x="0" y="-2778"/>
                                    </p:animMotion>
                                  </p:childTnLst>
                                </p:cTn>
                              </p:par>
                              <p:par>
                                <p:cTn id="17" presetID="6" presetClass="emph" presetSubtype="0" repeatCount="indefinite" accel="50000" decel="50000" autoRev="1" fill="hold" grpId="0" nodeType="withEffect">
                                  <p:stCondLst>
                                    <p:cond delay="0"/>
                                  </p:stCondLst>
                                  <p:childTnLst>
                                    <p:animScale>
                                      <p:cBhvr>
                                        <p:cTn id="18" dur="1500" fill="hold"/>
                                        <p:tgtEl>
                                          <p:spTgt spid="20"/>
                                        </p:tgtEl>
                                      </p:cBhvr>
                                      <p:by x="100000" y="125000"/>
                                    </p:animScale>
                                  </p:childTnLst>
                                </p:cTn>
                              </p:par>
                              <p:par>
                                <p:cTn id="19" presetID="42" presetClass="path" presetSubtype="0" repeatCount="indefinite" accel="50000" decel="50000" autoRev="1" fill="hold" grpId="1" nodeType="withEffect">
                                  <p:stCondLst>
                                    <p:cond delay="0"/>
                                  </p:stCondLst>
                                  <p:childTnLst>
                                    <p:animMotion origin="layout" path="M 4.16667E-7 -3.7037E-6 L 4.16667E-7 -0.05532 " pathEditMode="relative" rAng="0" ptsTypes="AA">
                                      <p:cBhvr>
                                        <p:cTn id="20" dur="1500" fill="hold"/>
                                        <p:tgtEl>
                                          <p:spTgt spid="20"/>
                                        </p:tgtEl>
                                        <p:attrNameLst>
                                          <p:attrName>ppt_x</p:attrName>
                                          <p:attrName>ppt_y</p:attrName>
                                        </p:attrNameLst>
                                      </p:cBhvr>
                                      <p:rCtr x="0" y="-2778"/>
                                    </p:animMotion>
                                  </p:childTnLst>
                                </p:cTn>
                              </p:par>
                              <p:par>
                                <p:cTn id="21" presetID="6" presetClass="emph" presetSubtype="0" repeatCount="indefinite" accel="50000" decel="50000" autoRev="1" fill="hold" grpId="0" nodeType="withEffect">
                                  <p:stCondLst>
                                    <p:cond delay="400"/>
                                  </p:stCondLst>
                                  <p:childTnLst>
                                    <p:animScale>
                                      <p:cBhvr>
                                        <p:cTn id="22" dur="1500" fill="hold"/>
                                        <p:tgtEl>
                                          <p:spTgt spid="21"/>
                                        </p:tgtEl>
                                      </p:cBhvr>
                                      <p:by x="100000" y="125000"/>
                                    </p:animScale>
                                  </p:childTnLst>
                                </p:cTn>
                              </p:par>
                              <p:par>
                                <p:cTn id="23" presetID="42" presetClass="path" presetSubtype="0" repeatCount="indefinite" accel="50000" decel="50000" autoRev="1" fill="hold" grpId="1" nodeType="withEffect">
                                  <p:stCondLst>
                                    <p:cond delay="400"/>
                                  </p:stCondLst>
                                  <p:childTnLst>
                                    <p:animMotion origin="layout" path="M 4.16667E-6 -3.7037E-6 L 4.16667E-6 -0.05532 " pathEditMode="relative" rAng="0" ptsTypes="AA">
                                      <p:cBhvr>
                                        <p:cTn id="24" dur="1500" fill="hold"/>
                                        <p:tgtEl>
                                          <p:spTgt spid="21"/>
                                        </p:tgtEl>
                                        <p:attrNameLst>
                                          <p:attrName>ppt_x</p:attrName>
                                          <p:attrName>ppt_y</p:attrName>
                                        </p:attrNameLst>
                                      </p:cBhvr>
                                      <p:rCtr x="0" y="-2778"/>
                                    </p:animMotion>
                                  </p:childTnLst>
                                </p:cTn>
                              </p:par>
                              <p:par>
                                <p:cTn id="25" presetID="6" presetClass="emph" presetSubtype="0" repeatCount="indefinite" accel="50000" decel="50000" autoRev="1" fill="hold" grpId="0" nodeType="withEffect">
                                  <p:stCondLst>
                                    <p:cond delay="800"/>
                                  </p:stCondLst>
                                  <p:childTnLst>
                                    <p:animScale>
                                      <p:cBhvr>
                                        <p:cTn id="26" dur="1500" fill="hold"/>
                                        <p:tgtEl>
                                          <p:spTgt spid="22"/>
                                        </p:tgtEl>
                                      </p:cBhvr>
                                      <p:by x="100000" y="125000"/>
                                    </p:animScale>
                                  </p:childTnLst>
                                </p:cTn>
                              </p:par>
                              <p:par>
                                <p:cTn id="27" presetID="42" presetClass="path" presetSubtype="0" repeatCount="indefinite" accel="50000" decel="50000" autoRev="1" fill="hold" grpId="1" nodeType="withEffect">
                                  <p:stCondLst>
                                    <p:cond delay="800"/>
                                  </p:stCondLst>
                                  <p:childTnLst>
                                    <p:animMotion origin="layout" path="M 2.08333E-7 -3.7037E-6 L 2.08333E-7 -0.05532 " pathEditMode="relative" rAng="0" ptsTypes="AA">
                                      <p:cBhvr>
                                        <p:cTn id="28" dur="1500" fill="hold"/>
                                        <p:tgtEl>
                                          <p:spTgt spid="22"/>
                                        </p:tgtEl>
                                        <p:attrNameLst>
                                          <p:attrName>ppt_x</p:attrName>
                                          <p:attrName>ppt_y</p:attrName>
                                        </p:attrNameLst>
                                      </p:cBhvr>
                                      <p:rCtr x="0" y="-27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D7294908-9A58-794A-B85A-622DC85DAF8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pic>
        <p:nvPicPr>
          <p:cNvPr id="5" name="Graphic 4" descr="Bar graph with upward trend with solid fill">
            <a:extLst>
              <a:ext uri="{FF2B5EF4-FFF2-40B4-BE49-F238E27FC236}">
                <a16:creationId xmlns:a16="http://schemas.microsoft.com/office/drawing/2014/main" id="{D06CA14A-1988-B749-953E-210BAD5FF40E}"/>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378605" y="399586"/>
            <a:ext cx="1434790" cy="1434790"/>
          </a:xfrm>
          <a:prstGeom prst="rect">
            <a:avLst/>
          </a:prstGeom>
          <a:effectLst>
            <a:outerShdw blurRad="177800" sx="102000" sy="102000" algn="ctr" rotWithShape="0">
              <a:prstClr val="black">
                <a:alpha val="40000"/>
              </a:prstClr>
            </a:outerShdw>
          </a:effectLst>
        </p:spPr>
      </p:pic>
      <p:sp>
        <p:nvSpPr>
          <p:cNvPr id="6" name="Rectangle 5">
            <a:extLst>
              <a:ext uri="{FF2B5EF4-FFF2-40B4-BE49-F238E27FC236}">
                <a16:creationId xmlns:a16="http://schemas.microsoft.com/office/drawing/2014/main" id="{86BA49A1-C4F8-6543-8240-061A4699B32F}"/>
              </a:ext>
            </a:extLst>
          </p:cNvPr>
          <p:cNvSpPr/>
          <p:nvPr/>
        </p:nvSpPr>
        <p:spPr>
          <a:xfrm>
            <a:off x="4420702" y="1834088"/>
            <a:ext cx="3350597" cy="1446550"/>
          </a:xfrm>
          <a:prstGeom prst="rect">
            <a:avLst/>
          </a:prstGeom>
        </p:spPr>
        <p:txBody>
          <a:bodyPr wrap="none">
            <a:spAutoFit/>
          </a:bodyPr>
          <a:lstStyle/>
          <a:p>
            <a:pPr algn="ctr"/>
            <a:r>
              <a:rPr lang="sr-Latn-RS"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rPr>
              <a:t>DAY II</a:t>
            </a:r>
            <a:endParaRPr lang="en-LT"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endParaRPr>
          </a:p>
        </p:txBody>
      </p:sp>
      <p:sp>
        <p:nvSpPr>
          <p:cNvPr id="10" name="Rectangle 9">
            <a:extLst>
              <a:ext uri="{FF2B5EF4-FFF2-40B4-BE49-F238E27FC236}">
                <a16:creationId xmlns:a16="http://schemas.microsoft.com/office/drawing/2014/main" id="{0CE686A0-D3CF-4B45-AB0E-0CEACD1B22AE}"/>
              </a:ext>
            </a:extLst>
          </p:cNvPr>
          <p:cNvSpPr/>
          <p:nvPr/>
        </p:nvSpPr>
        <p:spPr>
          <a:xfrm>
            <a:off x="3081454" y="3251092"/>
            <a:ext cx="6029092" cy="646331"/>
          </a:xfrm>
          <a:prstGeom prst="rect">
            <a:avLst/>
          </a:prstGeom>
        </p:spPr>
        <p:txBody>
          <a:bodyPr wrap="square">
            <a:spAutoFit/>
          </a:bodyPr>
          <a:lstStyle/>
          <a:p>
            <a:r>
              <a:rPr lang="en-US" b="1" spc="300" dirty="0">
                <a:solidFill>
                  <a:schemeClr val="bg1"/>
                </a:solidFill>
                <a:latin typeface="Raleway" panose="020B0503030101060003" pitchFamily="34" charset="77"/>
              </a:rPr>
              <a:t>11:30-13:00 Assignments for students (Group products)</a:t>
            </a:r>
            <a:endParaRPr lang="sr-Latn-RS" b="1" spc="300" dirty="0">
              <a:solidFill>
                <a:schemeClr val="bg1"/>
              </a:solidFill>
              <a:latin typeface="Raleway" panose="020B0503030101060003" pitchFamily="34" charset="77"/>
            </a:endParaRPr>
          </a:p>
        </p:txBody>
      </p:sp>
      <p:sp useBgFill="1">
        <p:nvSpPr>
          <p:cNvPr id="8" name="Rectangle 7">
            <a:extLst>
              <a:ext uri="{FF2B5EF4-FFF2-40B4-BE49-F238E27FC236}">
                <a16:creationId xmlns:a16="http://schemas.microsoft.com/office/drawing/2014/main" id="{55C861A1-5041-FA48-9C08-E00E83BF7177}"/>
              </a:ext>
            </a:extLst>
          </p:cNvPr>
          <p:cNvSpPr/>
          <p:nvPr/>
        </p:nvSpPr>
        <p:spPr>
          <a:xfrm>
            <a:off x="9311270"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8" name="Rectangle 17">
            <a:extLst>
              <a:ext uri="{FF2B5EF4-FFF2-40B4-BE49-F238E27FC236}">
                <a16:creationId xmlns:a16="http://schemas.microsoft.com/office/drawing/2014/main" id="{A5D6F6DD-4828-4A4E-9336-6CCFE09E4AFE}"/>
              </a:ext>
            </a:extLst>
          </p:cNvPr>
          <p:cNvSpPr/>
          <p:nvPr/>
        </p:nvSpPr>
        <p:spPr>
          <a:xfrm>
            <a:off x="10120433"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9" name="Rectangle 18">
            <a:extLst>
              <a:ext uri="{FF2B5EF4-FFF2-40B4-BE49-F238E27FC236}">
                <a16:creationId xmlns:a16="http://schemas.microsoft.com/office/drawing/2014/main" id="{9FE9B72F-DF87-5F4E-B684-D0770028819B}"/>
              </a:ext>
            </a:extLst>
          </p:cNvPr>
          <p:cNvSpPr/>
          <p:nvPr/>
        </p:nvSpPr>
        <p:spPr>
          <a:xfrm>
            <a:off x="10912521"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0" name="Rectangle 19">
            <a:extLst>
              <a:ext uri="{FF2B5EF4-FFF2-40B4-BE49-F238E27FC236}">
                <a16:creationId xmlns:a16="http://schemas.microsoft.com/office/drawing/2014/main" id="{AE454DD4-D90A-704B-ABC6-4575E360C82E}"/>
              </a:ext>
            </a:extLst>
          </p:cNvPr>
          <p:cNvSpPr/>
          <p:nvPr/>
        </p:nvSpPr>
        <p:spPr>
          <a:xfrm>
            <a:off x="534309"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1" name="Rectangle 20">
            <a:extLst>
              <a:ext uri="{FF2B5EF4-FFF2-40B4-BE49-F238E27FC236}">
                <a16:creationId xmlns:a16="http://schemas.microsoft.com/office/drawing/2014/main" id="{A68481F1-4643-EF42-A9CE-7AE30251B04D}"/>
              </a:ext>
            </a:extLst>
          </p:cNvPr>
          <p:cNvSpPr/>
          <p:nvPr/>
        </p:nvSpPr>
        <p:spPr>
          <a:xfrm>
            <a:off x="1343472"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2" name="Rectangle 21">
            <a:extLst>
              <a:ext uri="{FF2B5EF4-FFF2-40B4-BE49-F238E27FC236}">
                <a16:creationId xmlns:a16="http://schemas.microsoft.com/office/drawing/2014/main" id="{4B79AB2B-D9AB-BB40-95B4-1E83C4B41C2F}"/>
              </a:ext>
            </a:extLst>
          </p:cNvPr>
          <p:cNvSpPr/>
          <p:nvPr/>
        </p:nvSpPr>
        <p:spPr>
          <a:xfrm>
            <a:off x="2135560"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Tree>
    <p:extLst>
      <p:ext uri="{BB962C8B-B14F-4D97-AF65-F5344CB8AC3E}">
        <p14:creationId xmlns:p14="http://schemas.microsoft.com/office/powerpoint/2010/main" val="3906133888"/>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1200"/>
                                  </p:stCondLst>
                                  <p:childTnLst>
                                    <p:animScale>
                                      <p:cBhvr>
                                        <p:cTn id="6" dur="1500" fill="hold"/>
                                        <p:tgtEl>
                                          <p:spTgt spid="8"/>
                                        </p:tgtEl>
                                      </p:cBhvr>
                                      <p:by x="100000" y="125000"/>
                                    </p:animScale>
                                  </p:childTnLst>
                                </p:cTn>
                              </p:par>
                              <p:par>
                                <p:cTn id="7" presetID="42" presetClass="path" presetSubtype="0" repeatCount="indefinite" accel="50000" decel="50000" autoRev="1" fill="hold" grpId="1" nodeType="withEffect">
                                  <p:stCondLst>
                                    <p:cond delay="1200"/>
                                  </p:stCondLst>
                                  <p:childTnLst>
                                    <p:animMotion origin="layout" path="M -1.45833E-6 -3.7037E-6 L -1.45833E-6 -0.05532 " pathEditMode="relative" rAng="0" ptsTypes="AA">
                                      <p:cBhvr>
                                        <p:cTn id="8" dur="1500" fill="hold"/>
                                        <p:tgtEl>
                                          <p:spTgt spid="8"/>
                                        </p:tgtEl>
                                        <p:attrNameLst>
                                          <p:attrName>ppt_x</p:attrName>
                                          <p:attrName>ppt_y</p:attrName>
                                        </p:attrNameLst>
                                      </p:cBhvr>
                                      <p:rCtr x="0" y="-2778"/>
                                    </p:animMotion>
                                  </p:childTnLst>
                                </p:cTn>
                              </p:par>
                              <p:par>
                                <p:cTn id="9" presetID="6" presetClass="emph" presetSubtype="0" repeatCount="indefinite" accel="50000" decel="50000" autoRev="1" fill="hold" grpId="0" nodeType="withEffect">
                                  <p:stCondLst>
                                    <p:cond delay="1600"/>
                                  </p:stCondLst>
                                  <p:childTnLst>
                                    <p:animScale>
                                      <p:cBhvr>
                                        <p:cTn id="10" dur="1500" fill="hold"/>
                                        <p:tgtEl>
                                          <p:spTgt spid="18"/>
                                        </p:tgtEl>
                                      </p:cBhvr>
                                      <p:by x="100000" y="125000"/>
                                    </p:animScale>
                                  </p:childTnLst>
                                </p:cTn>
                              </p:par>
                              <p:par>
                                <p:cTn id="11" presetID="42" presetClass="path" presetSubtype="0" repeatCount="indefinite" accel="50000" decel="50000" autoRev="1" fill="hold" grpId="1" nodeType="withEffect">
                                  <p:stCondLst>
                                    <p:cond delay="1600"/>
                                  </p:stCondLst>
                                  <p:childTnLst>
                                    <p:animMotion origin="layout" path="M 2.5E-6 -3.7037E-6 L 2.5E-6 -0.05532 " pathEditMode="relative" rAng="0" ptsTypes="AA">
                                      <p:cBhvr>
                                        <p:cTn id="12" dur="1500" fill="hold"/>
                                        <p:tgtEl>
                                          <p:spTgt spid="18"/>
                                        </p:tgtEl>
                                        <p:attrNameLst>
                                          <p:attrName>ppt_x</p:attrName>
                                          <p:attrName>ppt_y</p:attrName>
                                        </p:attrNameLst>
                                      </p:cBhvr>
                                      <p:rCtr x="0" y="-2778"/>
                                    </p:animMotion>
                                  </p:childTnLst>
                                </p:cTn>
                              </p:par>
                              <p:par>
                                <p:cTn id="13" presetID="6" presetClass="emph" presetSubtype="0" repeatCount="indefinite" accel="50000" decel="50000" autoRev="1" fill="hold" grpId="0" nodeType="withEffect">
                                  <p:stCondLst>
                                    <p:cond delay="2000"/>
                                  </p:stCondLst>
                                  <p:childTnLst>
                                    <p:animScale>
                                      <p:cBhvr>
                                        <p:cTn id="14" dur="1500" fill="hold"/>
                                        <p:tgtEl>
                                          <p:spTgt spid="19"/>
                                        </p:tgtEl>
                                      </p:cBhvr>
                                      <p:by x="100000" y="125000"/>
                                    </p:animScale>
                                  </p:childTnLst>
                                </p:cTn>
                              </p:par>
                              <p:par>
                                <p:cTn id="15" presetID="42" presetClass="path" presetSubtype="0" repeatCount="indefinite" accel="50000" decel="50000" autoRev="1" fill="hold" grpId="1" nodeType="withEffect">
                                  <p:stCondLst>
                                    <p:cond delay="2000"/>
                                  </p:stCondLst>
                                  <p:childTnLst>
                                    <p:animMotion origin="layout" path="M -1.45833E-6 -3.7037E-6 L -1.45833E-6 -0.05532 " pathEditMode="relative" rAng="0" ptsTypes="AA">
                                      <p:cBhvr>
                                        <p:cTn id="16" dur="1500" fill="hold"/>
                                        <p:tgtEl>
                                          <p:spTgt spid="19"/>
                                        </p:tgtEl>
                                        <p:attrNameLst>
                                          <p:attrName>ppt_x</p:attrName>
                                          <p:attrName>ppt_y</p:attrName>
                                        </p:attrNameLst>
                                      </p:cBhvr>
                                      <p:rCtr x="0" y="-2778"/>
                                    </p:animMotion>
                                  </p:childTnLst>
                                </p:cTn>
                              </p:par>
                              <p:par>
                                <p:cTn id="17" presetID="6" presetClass="emph" presetSubtype="0" repeatCount="indefinite" accel="50000" decel="50000" autoRev="1" fill="hold" grpId="0" nodeType="withEffect">
                                  <p:stCondLst>
                                    <p:cond delay="0"/>
                                  </p:stCondLst>
                                  <p:childTnLst>
                                    <p:animScale>
                                      <p:cBhvr>
                                        <p:cTn id="18" dur="1500" fill="hold"/>
                                        <p:tgtEl>
                                          <p:spTgt spid="20"/>
                                        </p:tgtEl>
                                      </p:cBhvr>
                                      <p:by x="100000" y="125000"/>
                                    </p:animScale>
                                  </p:childTnLst>
                                </p:cTn>
                              </p:par>
                              <p:par>
                                <p:cTn id="19" presetID="42" presetClass="path" presetSubtype="0" repeatCount="indefinite" accel="50000" decel="50000" autoRev="1" fill="hold" grpId="1" nodeType="withEffect">
                                  <p:stCondLst>
                                    <p:cond delay="0"/>
                                  </p:stCondLst>
                                  <p:childTnLst>
                                    <p:animMotion origin="layout" path="M 4.16667E-7 -3.7037E-6 L 4.16667E-7 -0.05532 " pathEditMode="relative" rAng="0" ptsTypes="AA">
                                      <p:cBhvr>
                                        <p:cTn id="20" dur="1500" fill="hold"/>
                                        <p:tgtEl>
                                          <p:spTgt spid="20"/>
                                        </p:tgtEl>
                                        <p:attrNameLst>
                                          <p:attrName>ppt_x</p:attrName>
                                          <p:attrName>ppt_y</p:attrName>
                                        </p:attrNameLst>
                                      </p:cBhvr>
                                      <p:rCtr x="0" y="-2778"/>
                                    </p:animMotion>
                                  </p:childTnLst>
                                </p:cTn>
                              </p:par>
                              <p:par>
                                <p:cTn id="21" presetID="6" presetClass="emph" presetSubtype="0" repeatCount="indefinite" accel="50000" decel="50000" autoRev="1" fill="hold" grpId="0" nodeType="withEffect">
                                  <p:stCondLst>
                                    <p:cond delay="400"/>
                                  </p:stCondLst>
                                  <p:childTnLst>
                                    <p:animScale>
                                      <p:cBhvr>
                                        <p:cTn id="22" dur="1500" fill="hold"/>
                                        <p:tgtEl>
                                          <p:spTgt spid="21"/>
                                        </p:tgtEl>
                                      </p:cBhvr>
                                      <p:by x="100000" y="125000"/>
                                    </p:animScale>
                                  </p:childTnLst>
                                </p:cTn>
                              </p:par>
                              <p:par>
                                <p:cTn id="23" presetID="42" presetClass="path" presetSubtype="0" repeatCount="indefinite" accel="50000" decel="50000" autoRev="1" fill="hold" grpId="1" nodeType="withEffect">
                                  <p:stCondLst>
                                    <p:cond delay="400"/>
                                  </p:stCondLst>
                                  <p:childTnLst>
                                    <p:animMotion origin="layout" path="M 4.16667E-6 -3.7037E-6 L 4.16667E-6 -0.05532 " pathEditMode="relative" rAng="0" ptsTypes="AA">
                                      <p:cBhvr>
                                        <p:cTn id="24" dur="1500" fill="hold"/>
                                        <p:tgtEl>
                                          <p:spTgt spid="21"/>
                                        </p:tgtEl>
                                        <p:attrNameLst>
                                          <p:attrName>ppt_x</p:attrName>
                                          <p:attrName>ppt_y</p:attrName>
                                        </p:attrNameLst>
                                      </p:cBhvr>
                                      <p:rCtr x="0" y="-2778"/>
                                    </p:animMotion>
                                  </p:childTnLst>
                                </p:cTn>
                              </p:par>
                              <p:par>
                                <p:cTn id="25" presetID="6" presetClass="emph" presetSubtype="0" repeatCount="indefinite" accel="50000" decel="50000" autoRev="1" fill="hold" grpId="0" nodeType="withEffect">
                                  <p:stCondLst>
                                    <p:cond delay="800"/>
                                  </p:stCondLst>
                                  <p:childTnLst>
                                    <p:animScale>
                                      <p:cBhvr>
                                        <p:cTn id="26" dur="1500" fill="hold"/>
                                        <p:tgtEl>
                                          <p:spTgt spid="22"/>
                                        </p:tgtEl>
                                      </p:cBhvr>
                                      <p:by x="100000" y="125000"/>
                                    </p:animScale>
                                  </p:childTnLst>
                                </p:cTn>
                              </p:par>
                              <p:par>
                                <p:cTn id="27" presetID="42" presetClass="path" presetSubtype="0" repeatCount="indefinite" accel="50000" decel="50000" autoRev="1" fill="hold" grpId="1" nodeType="withEffect">
                                  <p:stCondLst>
                                    <p:cond delay="800"/>
                                  </p:stCondLst>
                                  <p:childTnLst>
                                    <p:animMotion origin="layout" path="M 2.08333E-7 -3.7037E-6 L 2.08333E-7 -0.05532 " pathEditMode="relative" rAng="0" ptsTypes="AA">
                                      <p:cBhvr>
                                        <p:cTn id="28" dur="1500" fill="hold"/>
                                        <p:tgtEl>
                                          <p:spTgt spid="22"/>
                                        </p:tgtEl>
                                        <p:attrNameLst>
                                          <p:attrName>ppt_x</p:attrName>
                                          <p:attrName>ppt_y</p:attrName>
                                        </p:attrNameLst>
                                      </p:cBhvr>
                                      <p:rCtr x="0" y="-27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8000" b="-38000"/>
          </a:stretch>
        </a:blipFill>
        <a:effectLst/>
      </p:bgPr>
    </p:bg>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D7294908-9A58-794A-B85A-622DC85DAF8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t="21519" b="215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pic>
        <p:nvPicPr>
          <p:cNvPr id="5" name="Graphic 4" descr="Bar graph with upward trend with solid fill">
            <a:extLst>
              <a:ext uri="{FF2B5EF4-FFF2-40B4-BE49-F238E27FC236}">
                <a16:creationId xmlns:a16="http://schemas.microsoft.com/office/drawing/2014/main" id="{D06CA14A-1988-B749-953E-210BAD5FF40E}"/>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378605" y="399586"/>
            <a:ext cx="1434790" cy="1434790"/>
          </a:xfrm>
          <a:prstGeom prst="rect">
            <a:avLst/>
          </a:prstGeom>
          <a:effectLst>
            <a:outerShdw blurRad="177800" sx="102000" sy="102000" algn="ctr" rotWithShape="0">
              <a:prstClr val="black">
                <a:alpha val="40000"/>
              </a:prstClr>
            </a:outerShdw>
          </a:effectLst>
        </p:spPr>
      </p:pic>
      <p:sp>
        <p:nvSpPr>
          <p:cNvPr id="6" name="Rectangle 5">
            <a:extLst>
              <a:ext uri="{FF2B5EF4-FFF2-40B4-BE49-F238E27FC236}">
                <a16:creationId xmlns:a16="http://schemas.microsoft.com/office/drawing/2014/main" id="{86BA49A1-C4F8-6543-8240-061A4699B32F}"/>
              </a:ext>
            </a:extLst>
          </p:cNvPr>
          <p:cNvSpPr/>
          <p:nvPr/>
        </p:nvSpPr>
        <p:spPr>
          <a:xfrm>
            <a:off x="4420702" y="1834088"/>
            <a:ext cx="3350597" cy="1446550"/>
          </a:xfrm>
          <a:prstGeom prst="rect">
            <a:avLst/>
          </a:prstGeom>
        </p:spPr>
        <p:txBody>
          <a:bodyPr wrap="none">
            <a:spAutoFit/>
          </a:bodyPr>
          <a:lstStyle/>
          <a:p>
            <a:pPr algn="ctr"/>
            <a:r>
              <a:rPr lang="sr-Latn-RS"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rPr>
              <a:t>DAY II</a:t>
            </a:r>
            <a:endParaRPr lang="en-LT"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endParaRPr>
          </a:p>
        </p:txBody>
      </p:sp>
      <p:sp>
        <p:nvSpPr>
          <p:cNvPr id="10" name="Rectangle 9">
            <a:extLst>
              <a:ext uri="{FF2B5EF4-FFF2-40B4-BE49-F238E27FC236}">
                <a16:creationId xmlns:a16="http://schemas.microsoft.com/office/drawing/2014/main" id="{0CE686A0-D3CF-4B45-AB0E-0CEACD1B22AE}"/>
              </a:ext>
            </a:extLst>
          </p:cNvPr>
          <p:cNvSpPr/>
          <p:nvPr/>
        </p:nvSpPr>
        <p:spPr>
          <a:xfrm>
            <a:off x="3081454" y="3481925"/>
            <a:ext cx="6029092" cy="646331"/>
          </a:xfrm>
          <a:prstGeom prst="rect">
            <a:avLst/>
          </a:prstGeom>
        </p:spPr>
        <p:txBody>
          <a:bodyPr wrap="square">
            <a:spAutoFit/>
          </a:bodyPr>
          <a:lstStyle/>
          <a:p>
            <a:r>
              <a:rPr lang="en-US" b="1" spc="300" dirty="0">
                <a:solidFill>
                  <a:schemeClr val="bg1"/>
                </a:solidFill>
                <a:latin typeface="Raleway" panose="020B0503030101060003" pitchFamily="34" charset="77"/>
              </a:rPr>
              <a:t>1</a:t>
            </a:r>
            <a:r>
              <a:rPr lang="sr-Latn-RS" b="1" spc="300" dirty="0">
                <a:solidFill>
                  <a:schemeClr val="bg1"/>
                </a:solidFill>
                <a:latin typeface="Raleway" panose="020B0503030101060003" pitchFamily="34" charset="77"/>
              </a:rPr>
              <a:t>3</a:t>
            </a:r>
            <a:r>
              <a:rPr lang="en-US" b="1" spc="300" dirty="0">
                <a:solidFill>
                  <a:schemeClr val="bg1"/>
                </a:solidFill>
                <a:latin typeface="Raleway" panose="020B0503030101060003" pitchFamily="34" charset="77"/>
              </a:rPr>
              <a:t>:00-1</a:t>
            </a:r>
            <a:r>
              <a:rPr lang="sr-Latn-RS" b="1" spc="300" dirty="0">
                <a:solidFill>
                  <a:schemeClr val="bg1"/>
                </a:solidFill>
                <a:latin typeface="Raleway" panose="020B0503030101060003" pitchFamily="34" charset="77"/>
              </a:rPr>
              <a:t>3</a:t>
            </a:r>
            <a:r>
              <a:rPr lang="en-US" b="1" spc="300" dirty="0">
                <a:solidFill>
                  <a:schemeClr val="bg1"/>
                </a:solidFill>
                <a:latin typeface="Raleway" panose="020B0503030101060003" pitchFamily="34" charset="77"/>
              </a:rPr>
              <a:t>:30 Sharing, group conclusions, end of the sessions</a:t>
            </a:r>
            <a:endParaRPr lang="en-LT" b="1" spc="300" dirty="0">
              <a:solidFill>
                <a:schemeClr val="bg1"/>
              </a:solidFill>
              <a:latin typeface="Raleway" panose="020B0503030101060003" pitchFamily="34" charset="77"/>
            </a:endParaRPr>
          </a:p>
        </p:txBody>
      </p:sp>
      <p:sp useBgFill="1">
        <p:nvSpPr>
          <p:cNvPr id="8" name="Rectangle 7">
            <a:extLst>
              <a:ext uri="{FF2B5EF4-FFF2-40B4-BE49-F238E27FC236}">
                <a16:creationId xmlns:a16="http://schemas.microsoft.com/office/drawing/2014/main" id="{55C861A1-5041-FA48-9C08-E00E83BF7177}"/>
              </a:ext>
            </a:extLst>
          </p:cNvPr>
          <p:cNvSpPr/>
          <p:nvPr/>
        </p:nvSpPr>
        <p:spPr>
          <a:xfrm>
            <a:off x="9311270"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8" name="Rectangle 17">
            <a:extLst>
              <a:ext uri="{FF2B5EF4-FFF2-40B4-BE49-F238E27FC236}">
                <a16:creationId xmlns:a16="http://schemas.microsoft.com/office/drawing/2014/main" id="{A5D6F6DD-4828-4A4E-9336-6CCFE09E4AFE}"/>
              </a:ext>
            </a:extLst>
          </p:cNvPr>
          <p:cNvSpPr/>
          <p:nvPr/>
        </p:nvSpPr>
        <p:spPr>
          <a:xfrm>
            <a:off x="10120433"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19" name="Rectangle 18">
            <a:extLst>
              <a:ext uri="{FF2B5EF4-FFF2-40B4-BE49-F238E27FC236}">
                <a16:creationId xmlns:a16="http://schemas.microsoft.com/office/drawing/2014/main" id="{9FE9B72F-DF87-5F4E-B684-D0770028819B}"/>
              </a:ext>
            </a:extLst>
          </p:cNvPr>
          <p:cNvSpPr/>
          <p:nvPr/>
        </p:nvSpPr>
        <p:spPr>
          <a:xfrm>
            <a:off x="10912521"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0" name="Rectangle 19">
            <a:extLst>
              <a:ext uri="{FF2B5EF4-FFF2-40B4-BE49-F238E27FC236}">
                <a16:creationId xmlns:a16="http://schemas.microsoft.com/office/drawing/2014/main" id="{AE454DD4-D90A-704B-ABC6-4575E360C82E}"/>
              </a:ext>
            </a:extLst>
          </p:cNvPr>
          <p:cNvSpPr/>
          <p:nvPr/>
        </p:nvSpPr>
        <p:spPr>
          <a:xfrm>
            <a:off x="534309"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1" name="Rectangle 20">
            <a:extLst>
              <a:ext uri="{FF2B5EF4-FFF2-40B4-BE49-F238E27FC236}">
                <a16:creationId xmlns:a16="http://schemas.microsoft.com/office/drawing/2014/main" id="{A68481F1-4643-EF42-A9CE-7AE30251B04D}"/>
              </a:ext>
            </a:extLst>
          </p:cNvPr>
          <p:cNvSpPr/>
          <p:nvPr/>
        </p:nvSpPr>
        <p:spPr>
          <a:xfrm>
            <a:off x="1343472"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22" name="Rectangle 21">
            <a:extLst>
              <a:ext uri="{FF2B5EF4-FFF2-40B4-BE49-F238E27FC236}">
                <a16:creationId xmlns:a16="http://schemas.microsoft.com/office/drawing/2014/main" id="{4B79AB2B-D9AB-BB40-95B4-1E83C4B41C2F}"/>
              </a:ext>
            </a:extLst>
          </p:cNvPr>
          <p:cNvSpPr/>
          <p:nvPr/>
        </p:nvSpPr>
        <p:spPr>
          <a:xfrm>
            <a:off x="2135560" y="3824867"/>
            <a:ext cx="602166" cy="3033133"/>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pic>
        <p:nvPicPr>
          <p:cNvPr id="13" name="Picture 12">
            <a:extLst>
              <a:ext uri="{FF2B5EF4-FFF2-40B4-BE49-F238E27FC236}">
                <a16:creationId xmlns:a16="http://schemas.microsoft.com/office/drawing/2014/main" id="{22089BB0-AE0A-44BD-9057-2E9CC5D2CB79}"/>
              </a:ext>
            </a:extLst>
          </p:cNvPr>
          <p:cNvPicPr>
            <a:picLocks noChangeAspect="1"/>
          </p:cNvPicPr>
          <p:nvPr/>
        </p:nvPicPr>
        <p:blipFill>
          <a:blip r:embed="rId8"/>
          <a:stretch>
            <a:fillRect/>
          </a:stretch>
        </p:blipFill>
        <p:spPr>
          <a:xfrm>
            <a:off x="4282759" y="3943590"/>
            <a:ext cx="3626482" cy="3197030"/>
          </a:xfrm>
          <a:prstGeom prst="rect">
            <a:avLst/>
          </a:prstGeom>
        </p:spPr>
      </p:pic>
    </p:spTree>
    <p:extLst>
      <p:ext uri="{BB962C8B-B14F-4D97-AF65-F5344CB8AC3E}">
        <p14:creationId xmlns:p14="http://schemas.microsoft.com/office/powerpoint/2010/main" val="2711199596"/>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1200"/>
                                  </p:stCondLst>
                                  <p:childTnLst>
                                    <p:animScale>
                                      <p:cBhvr>
                                        <p:cTn id="6" dur="1500" fill="hold"/>
                                        <p:tgtEl>
                                          <p:spTgt spid="8"/>
                                        </p:tgtEl>
                                      </p:cBhvr>
                                      <p:by x="100000" y="125000"/>
                                    </p:animScale>
                                  </p:childTnLst>
                                </p:cTn>
                              </p:par>
                              <p:par>
                                <p:cTn id="7" presetID="42" presetClass="path" presetSubtype="0" repeatCount="indefinite" accel="50000" decel="50000" autoRev="1" fill="hold" grpId="1" nodeType="withEffect">
                                  <p:stCondLst>
                                    <p:cond delay="1200"/>
                                  </p:stCondLst>
                                  <p:childTnLst>
                                    <p:animMotion origin="layout" path="M -1.45833E-6 -3.7037E-6 L -1.45833E-6 -0.05532 " pathEditMode="relative" rAng="0" ptsTypes="AA">
                                      <p:cBhvr>
                                        <p:cTn id="8" dur="1500" fill="hold"/>
                                        <p:tgtEl>
                                          <p:spTgt spid="8"/>
                                        </p:tgtEl>
                                        <p:attrNameLst>
                                          <p:attrName>ppt_x</p:attrName>
                                          <p:attrName>ppt_y</p:attrName>
                                        </p:attrNameLst>
                                      </p:cBhvr>
                                      <p:rCtr x="0" y="-2778"/>
                                    </p:animMotion>
                                  </p:childTnLst>
                                </p:cTn>
                              </p:par>
                              <p:par>
                                <p:cTn id="9" presetID="6" presetClass="emph" presetSubtype="0" repeatCount="indefinite" accel="50000" decel="50000" autoRev="1" fill="hold" grpId="0" nodeType="withEffect">
                                  <p:stCondLst>
                                    <p:cond delay="1600"/>
                                  </p:stCondLst>
                                  <p:childTnLst>
                                    <p:animScale>
                                      <p:cBhvr>
                                        <p:cTn id="10" dur="1500" fill="hold"/>
                                        <p:tgtEl>
                                          <p:spTgt spid="18"/>
                                        </p:tgtEl>
                                      </p:cBhvr>
                                      <p:by x="100000" y="125000"/>
                                    </p:animScale>
                                  </p:childTnLst>
                                </p:cTn>
                              </p:par>
                              <p:par>
                                <p:cTn id="11" presetID="42" presetClass="path" presetSubtype="0" repeatCount="indefinite" accel="50000" decel="50000" autoRev="1" fill="hold" grpId="1" nodeType="withEffect">
                                  <p:stCondLst>
                                    <p:cond delay="1600"/>
                                  </p:stCondLst>
                                  <p:childTnLst>
                                    <p:animMotion origin="layout" path="M 2.5E-6 -3.7037E-6 L 2.5E-6 -0.05532 " pathEditMode="relative" rAng="0" ptsTypes="AA">
                                      <p:cBhvr>
                                        <p:cTn id="12" dur="1500" fill="hold"/>
                                        <p:tgtEl>
                                          <p:spTgt spid="18"/>
                                        </p:tgtEl>
                                        <p:attrNameLst>
                                          <p:attrName>ppt_x</p:attrName>
                                          <p:attrName>ppt_y</p:attrName>
                                        </p:attrNameLst>
                                      </p:cBhvr>
                                      <p:rCtr x="0" y="-2778"/>
                                    </p:animMotion>
                                  </p:childTnLst>
                                </p:cTn>
                              </p:par>
                              <p:par>
                                <p:cTn id="13" presetID="6" presetClass="emph" presetSubtype="0" repeatCount="indefinite" accel="50000" decel="50000" autoRev="1" fill="hold" grpId="0" nodeType="withEffect">
                                  <p:stCondLst>
                                    <p:cond delay="2000"/>
                                  </p:stCondLst>
                                  <p:childTnLst>
                                    <p:animScale>
                                      <p:cBhvr>
                                        <p:cTn id="14" dur="1500" fill="hold"/>
                                        <p:tgtEl>
                                          <p:spTgt spid="19"/>
                                        </p:tgtEl>
                                      </p:cBhvr>
                                      <p:by x="100000" y="125000"/>
                                    </p:animScale>
                                  </p:childTnLst>
                                </p:cTn>
                              </p:par>
                              <p:par>
                                <p:cTn id="15" presetID="42" presetClass="path" presetSubtype="0" repeatCount="indefinite" accel="50000" decel="50000" autoRev="1" fill="hold" grpId="1" nodeType="withEffect">
                                  <p:stCondLst>
                                    <p:cond delay="2000"/>
                                  </p:stCondLst>
                                  <p:childTnLst>
                                    <p:animMotion origin="layout" path="M -1.45833E-6 -3.7037E-6 L -1.45833E-6 -0.05532 " pathEditMode="relative" rAng="0" ptsTypes="AA">
                                      <p:cBhvr>
                                        <p:cTn id="16" dur="1500" fill="hold"/>
                                        <p:tgtEl>
                                          <p:spTgt spid="19"/>
                                        </p:tgtEl>
                                        <p:attrNameLst>
                                          <p:attrName>ppt_x</p:attrName>
                                          <p:attrName>ppt_y</p:attrName>
                                        </p:attrNameLst>
                                      </p:cBhvr>
                                      <p:rCtr x="0" y="-2778"/>
                                    </p:animMotion>
                                  </p:childTnLst>
                                </p:cTn>
                              </p:par>
                              <p:par>
                                <p:cTn id="17" presetID="6" presetClass="emph" presetSubtype="0" repeatCount="indefinite" accel="50000" decel="50000" autoRev="1" fill="hold" grpId="0" nodeType="withEffect">
                                  <p:stCondLst>
                                    <p:cond delay="0"/>
                                  </p:stCondLst>
                                  <p:childTnLst>
                                    <p:animScale>
                                      <p:cBhvr>
                                        <p:cTn id="18" dur="1500" fill="hold"/>
                                        <p:tgtEl>
                                          <p:spTgt spid="20"/>
                                        </p:tgtEl>
                                      </p:cBhvr>
                                      <p:by x="100000" y="125000"/>
                                    </p:animScale>
                                  </p:childTnLst>
                                </p:cTn>
                              </p:par>
                              <p:par>
                                <p:cTn id="19" presetID="42" presetClass="path" presetSubtype="0" repeatCount="indefinite" accel="50000" decel="50000" autoRev="1" fill="hold" grpId="1" nodeType="withEffect">
                                  <p:stCondLst>
                                    <p:cond delay="0"/>
                                  </p:stCondLst>
                                  <p:childTnLst>
                                    <p:animMotion origin="layout" path="M 4.16667E-7 -3.7037E-6 L 4.16667E-7 -0.05532 " pathEditMode="relative" rAng="0" ptsTypes="AA">
                                      <p:cBhvr>
                                        <p:cTn id="20" dur="1500" fill="hold"/>
                                        <p:tgtEl>
                                          <p:spTgt spid="20"/>
                                        </p:tgtEl>
                                        <p:attrNameLst>
                                          <p:attrName>ppt_x</p:attrName>
                                          <p:attrName>ppt_y</p:attrName>
                                        </p:attrNameLst>
                                      </p:cBhvr>
                                      <p:rCtr x="0" y="-2778"/>
                                    </p:animMotion>
                                  </p:childTnLst>
                                </p:cTn>
                              </p:par>
                              <p:par>
                                <p:cTn id="21" presetID="6" presetClass="emph" presetSubtype="0" repeatCount="indefinite" accel="50000" decel="50000" autoRev="1" fill="hold" grpId="0" nodeType="withEffect">
                                  <p:stCondLst>
                                    <p:cond delay="400"/>
                                  </p:stCondLst>
                                  <p:childTnLst>
                                    <p:animScale>
                                      <p:cBhvr>
                                        <p:cTn id="22" dur="1500" fill="hold"/>
                                        <p:tgtEl>
                                          <p:spTgt spid="21"/>
                                        </p:tgtEl>
                                      </p:cBhvr>
                                      <p:by x="100000" y="125000"/>
                                    </p:animScale>
                                  </p:childTnLst>
                                </p:cTn>
                              </p:par>
                              <p:par>
                                <p:cTn id="23" presetID="42" presetClass="path" presetSubtype="0" repeatCount="indefinite" accel="50000" decel="50000" autoRev="1" fill="hold" grpId="1" nodeType="withEffect">
                                  <p:stCondLst>
                                    <p:cond delay="400"/>
                                  </p:stCondLst>
                                  <p:childTnLst>
                                    <p:animMotion origin="layout" path="M 4.16667E-6 -3.7037E-6 L 4.16667E-6 -0.05532 " pathEditMode="relative" rAng="0" ptsTypes="AA">
                                      <p:cBhvr>
                                        <p:cTn id="24" dur="1500" fill="hold"/>
                                        <p:tgtEl>
                                          <p:spTgt spid="21"/>
                                        </p:tgtEl>
                                        <p:attrNameLst>
                                          <p:attrName>ppt_x</p:attrName>
                                          <p:attrName>ppt_y</p:attrName>
                                        </p:attrNameLst>
                                      </p:cBhvr>
                                      <p:rCtr x="0" y="-2778"/>
                                    </p:animMotion>
                                  </p:childTnLst>
                                </p:cTn>
                              </p:par>
                              <p:par>
                                <p:cTn id="25" presetID="6" presetClass="emph" presetSubtype="0" repeatCount="indefinite" accel="50000" decel="50000" autoRev="1" fill="hold" grpId="0" nodeType="withEffect">
                                  <p:stCondLst>
                                    <p:cond delay="800"/>
                                  </p:stCondLst>
                                  <p:childTnLst>
                                    <p:animScale>
                                      <p:cBhvr>
                                        <p:cTn id="26" dur="1500" fill="hold"/>
                                        <p:tgtEl>
                                          <p:spTgt spid="22"/>
                                        </p:tgtEl>
                                      </p:cBhvr>
                                      <p:by x="100000" y="125000"/>
                                    </p:animScale>
                                  </p:childTnLst>
                                </p:cTn>
                              </p:par>
                              <p:par>
                                <p:cTn id="27" presetID="42" presetClass="path" presetSubtype="0" repeatCount="indefinite" accel="50000" decel="50000" autoRev="1" fill="hold" grpId="1" nodeType="withEffect">
                                  <p:stCondLst>
                                    <p:cond delay="800"/>
                                  </p:stCondLst>
                                  <p:childTnLst>
                                    <p:animMotion origin="layout" path="M 2.08333E-7 -3.7037E-6 L 2.08333E-7 -0.05532 " pathEditMode="relative" rAng="0" ptsTypes="AA">
                                      <p:cBhvr>
                                        <p:cTn id="28" dur="1500" fill="hold"/>
                                        <p:tgtEl>
                                          <p:spTgt spid="22"/>
                                        </p:tgtEl>
                                        <p:attrNameLst>
                                          <p:attrName>ppt_x</p:attrName>
                                          <p:attrName>ppt_y</p:attrName>
                                        </p:attrNameLst>
                                      </p:cBhvr>
                                      <p:rCtr x="0" y="-27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B8A42B65-566C-0A41-B8C2-5032B07BD196}"/>
              </a:ext>
            </a:extLst>
          </p:cNvPr>
          <p:cNvSpPr/>
          <p:nvPr/>
        </p:nvSpPr>
        <p:spPr>
          <a:xfrm>
            <a:off x="2869581" y="202582"/>
            <a:ext cx="6452840" cy="6452838"/>
          </a:xfrm>
          <a:prstGeom prst="ellipse">
            <a:avLst/>
          </a:prstGeom>
          <a:solidFill>
            <a:srgbClr val="12231D">
              <a:alpha val="40000"/>
            </a:srgbClr>
          </a:solid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T" sz="8000" b="1" i="0" u="none" strike="noStrike" kern="1200" cap="none" spc="-150" normalizeH="0" baseline="0" noProof="0">
              <a:ln>
                <a:noFill/>
              </a:ln>
              <a:solidFill>
                <a:prstClr val="white"/>
              </a:solidFill>
              <a:effectLst/>
              <a:uLnTx/>
              <a:uFillTx/>
              <a:latin typeface="Raleway" panose="020B0503030101060003" pitchFamily="34" charset="77"/>
              <a:ea typeface="+mn-ea"/>
              <a:cs typeface="+mn-cs"/>
            </a:endParaRPr>
          </a:p>
        </p:txBody>
      </p:sp>
      <p:sp>
        <p:nvSpPr>
          <p:cNvPr id="4" name="Rectangle 3">
            <a:extLst>
              <a:ext uri="{FF2B5EF4-FFF2-40B4-BE49-F238E27FC236}">
                <a16:creationId xmlns:a16="http://schemas.microsoft.com/office/drawing/2014/main" id="{D674933B-DF67-D14D-ACC6-194EA400210B}"/>
              </a:ext>
            </a:extLst>
          </p:cNvPr>
          <p:cNvSpPr/>
          <p:nvPr/>
        </p:nvSpPr>
        <p:spPr>
          <a:xfrm>
            <a:off x="2947643" y="3389971"/>
            <a:ext cx="6296718" cy="144655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r-Latn-RS" sz="8800" b="1" i="0" u="none" strike="noStrike" kern="1200" cap="none" spc="-150" normalizeH="0" baseline="0" noProof="0" dirty="0">
                <a:ln>
                  <a:noFill/>
                </a:ln>
                <a:solidFill>
                  <a:srgbClr val="FFFFFF"/>
                </a:solidFill>
                <a:effectLst>
                  <a:outerShdw blurRad="419100" sx="102000" sy="102000" algn="ctr" rotWithShape="0">
                    <a:prstClr val="black">
                      <a:alpha val="29000"/>
                    </a:prstClr>
                  </a:outerShdw>
                </a:effectLst>
                <a:uLnTx/>
                <a:uFillTx/>
                <a:latin typeface="Raleway Black" panose="020B0503030101060003" pitchFamily="34" charset="77"/>
                <a:ea typeface="+mn-ea"/>
                <a:cs typeface="+mn-cs"/>
              </a:rPr>
              <a:t>DAY III</a:t>
            </a:r>
            <a:endParaRPr kumimoji="0" lang="en-LT" sz="8800" b="1" i="0" u="none" strike="noStrike" kern="1200" cap="none" spc="-150" normalizeH="0" baseline="0" noProof="0" dirty="0">
              <a:ln>
                <a:noFill/>
              </a:ln>
              <a:solidFill>
                <a:srgbClr val="FFFFFF"/>
              </a:solidFill>
              <a:effectLst>
                <a:outerShdw blurRad="419100" sx="102000" sy="102000" algn="ctr" rotWithShape="0">
                  <a:prstClr val="black">
                    <a:alpha val="29000"/>
                  </a:prstClr>
                </a:outerShdw>
              </a:effectLst>
              <a:uLnTx/>
              <a:uFillTx/>
              <a:latin typeface="Raleway Black" panose="020B0503030101060003" pitchFamily="34" charset="77"/>
              <a:ea typeface="+mn-ea"/>
              <a:cs typeface="+mn-cs"/>
            </a:endParaRPr>
          </a:p>
        </p:txBody>
      </p:sp>
      <p:pic>
        <p:nvPicPr>
          <p:cNvPr id="6" name="Graphic 5" descr="Potion with solid fill">
            <a:extLst>
              <a:ext uri="{FF2B5EF4-FFF2-40B4-BE49-F238E27FC236}">
                <a16:creationId xmlns:a16="http://schemas.microsoft.com/office/drawing/2014/main" id="{CEB538FE-34FC-714C-8121-3DEF7E6B040F}"/>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4698380" y="659779"/>
            <a:ext cx="2795240" cy="2795240"/>
          </a:xfrm>
          <a:prstGeom prst="rect">
            <a:avLst/>
          </a:prstGeom>
        </p:spPr>
      </p:pic>
    </p:spTree>
    <p:extLst>
      <p:ext uri="{BB962C8B-B14F-4D97-AF65-F5344CB8AC3E}">
        <p14:creationId xmlns:p14="http://schemas.microsoft.com/office/powerpoint/2010/main" val="3341998466"/>
      </p:ext>
    </p:extLst>
  </p:cSld>
  <p:clrMapOvr>
    <a:masterClrMapping/>
  </p:clrMapOvr>
  <p:transition spd="slow" advTm="0"/>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7E6FB2E9-7E21-1A4B-B7D9-51B1351B358F}"/>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sp>
        <p:nvSpPr>
          <p:cNvPr id="6" name="Rectangle 5">
            <a:extLst>
              <a:ext uri="{FF2B5EF4-FFF2-40B4-BE49-F238E27FC236}">
                <a16:creationId xmlns:a16="http://schemas.microsoft.com/office/drawing/2014/main" id="{86BA49A1-C4F8-6543-8240-061A4699B32F}"/>
              </a:ext>
            </a:extLst>
          </p:cNvPr>
          <p:cNvSpPr/>
          <p:nvPr/>
        </p:nvSpPr>
        <p:spPr>
          <a:xfrm>
            <a:off x="4251590" y="1834088"/>
            <a:ext cx="3688831" cy="1446550"/>
          </a:xfrm>
          <a:prstGeom prst="rect">
            <a:avLst/>
          </a:prstGeom>
        </p:spPr>
        <p:txBody>
          <a:bodyPr wrap="none">
            <a:spAutoFit/>
          </a:bodyPr>
          <a:lstStyle/>
          <a:p>
            <a:pPr algn="ctr"/>
            <a:r>
              <a:rPr lang="sr-Latn-RS"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rPr>
              <a:t>DAY III</a:t>
            </a:r>
            <a:endParaRPr lang="en-LT"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endParaRPr>
          </a:p>
        </p:txBody>
      </p:sp>
      <p:sp>
        <p:nvSpPr>
          <p:cNvPr id="10" name="Rectangle 9">
            <a:extLst>
              <a:ext uri="{FF2B5EF4-FFF2-40B4-BE49-F238E27FC236}">
                <a16:creationId xmlns:a16="http://schemas.microsoft.com/office/drawing/2014/main" id="{0CE686A0-D3CF-4B45-AB0E-0CEACD1B22AE}"/>
              </a:ext>
            </a:extLst>
          </p:cNvPr>
          <p:cNvSpPr/>
          <p:nvPr/>
        </p:nvSpPr>
        <p:spPr>
          <a:xfrm>
            <a:off x="2692418" y="3429000"/>
            <a:ext cx="6881446" cy="2862322"/>
          </a:xfrm>
          <a:prstGeom prst="rect">
            <a:avLst/>
          </a:prstGeom>
        </p:spPr>
        <p:txBody>
          <a:bodyPr wrap="square">
            <a:spAutoFit/>
          </a:bodyPr>
          <a:lstStyle/>
          <a:p>
            <a:pPr algn="just"/>
            <a:r>
              <a:rPr lang="en-US" b="1" spc="300" dirty="0">
                <a:solidFill>
                  <a:schemeClr val="bg1"/>
                </a:solidFill>
                <a:latin typeface="Raleway" panose="020B0503030101060003" pitchFamily="34" charset="77"/>
              </a:rPr>
              <a:t>09:00-</a:t>
            </a:r>
            <a:r>
              <a:rPr lang="sr-Latn-RS" b="1" spc="300" dirty="0">
                <a:solidFill>
                  <a:schemeClr val="bg1"/>
                </a:solidFill>
                <a:latin typeface="Raleway" panose="020B0503030101060003" pitchFamily="34" charset="77"/>
              </a:rPr>
              <a:t>09</a:t>
            </a:r>
            <a:r>
              <a:rPr lang="en-US" b="1" spc="300" dirty="0">
                <a:solidFill>
                  <a:schemeClr val="bg1"/>
                </a:solidFill>
                <a:latin typeface="Raleway" panose="020B0503030101060003" pitchFamily="34" charset="77"/>
              </a:rPr>
              <a:t>:</a:t>
            </a:r>
            <a:r>
              <a:rPr lang="sr-Latn-RS" b="1" spc="300" dirty="0">
                <a:solidFill>
                  <a:schemeClr val="bg1"/>
                </a:solidFill>
                <a:latin typeface="Raleway" panose="020B0503030101060003" pitchFamily="34" charset="77"/>
              </a:rPr>
              <a:t>3</a:t>
            </a:r>
            <a:r>
              <a:rPr lang="en-US" b="1" spc="300" dirty="0">
                <a:solidFill>
                  <a:schemeClr val="bg1"/>
                </a:solidFill>
                <a:latin typeface="Raleway" panose="020B0503030101060003" pitchFamily="34" charset="77"/>
              </a:rPr>
              <a:t>0 Workshop</a:t>
            </a:r>
            <a:endParaRPr lang="sr-Latn-RS" b="1" spc="300" dirty="0">
              <a:solidFill>
                <a:schemeClr val="bg1"/>
              </a:solidFill>
              <a:latin typeface="Raleway" panose="020B0503030101060003" pitchFamily="34" charset="77"/>
            </a:endParaRPr>
          </a:p>
          <a:p>
            <a:pPr algn="just"/>
            <a:endParaRPr lang="en-US" b="1" spc="300" dirty="0">
              <a:solidFill>
                <a:schemeClr val="bg1"/>
              </a:solidFill>
              <a:latin typeface="Raleway" panose="020B0503030101060003" pitchFamily="34" charset="77"/>
            </a:endParaRPr>
          </a:p>
          <a:p>
            <a:pPr algn="just"/>
            <a:r>
              <a:rPr lang="sr-Latn-RS" b="1" spc="300" dirty="0">
                <a:solidFill>
                  <a:schemeClr val="bg1"/>
                </a:solidFill>
                <a:latin typeface="Raleway" panose="020B0503030101060003" pitchFamily="34" charset="77"/>
              </a:rPr>
              <a:t>09</a:t>
            </a:r>
            <a:r>
              <a:rPr lang="en-US" b="1" spc="300" dirty="0">
                <a:solidFill>
                  <a:schemeClr val="bg1"/>
                </a:solidFill>
                <a:latin typeface="Raleway" panose="020B0503030101060003" pitchFamily="34" charset="77"/>
              </a:rPr>
              <a:t>:</a:t>
            </a:r>
            <a:r>
              <a:rPr lang="sr-Latn-RS" b="1" spc="300" dirty="0">
                <a:solidFill>
                  <a:schemeClr val="bg1"/>
                </a:solidFill>
                <a:latin typeface="Raleway" panose="020B0503030101060003" pitchFamily="34" charset="77"/>
              </a:rPr>
              <a:t>3</a:t>
            </a:r>
            <a:r>
              <a:rPr lang="en-US" b="1" spc="300" dirty="0">
                <a:solidFill>
                  <a:schemeClr val="bg1"/>
                </a:solidFill>
                <a:latin typeface="Raleway" panose="020B0503030101060003" pitchFamily="34" charset="77"/>
              </a:rPr>
              <a:t>0-11:00 Curriculum - final conclusions</a:t>
            </a:r>
            <a:endParaRPr lang="sr-Latn-RS" b="1" spc="300" dirty="0">
              <a:solidFill>
                <a:schemeClr val="bg1"/>
              </a:solidFill>
              <a:latin typeface="Raleway" panose="020B0503030101060003" pitchFamily="34" charset="77"/>
            </a:endParaRPr>
          </a:p>
          <a:p>
            <a:pPr algn="just"/>
            <a:endParaRPr lang="en-US" b="1" spc="300" dirty="0">
              <a:solidFill>
                <a:schemeClr val="bg1"/>
              </a:solidFill>
              <a:latin typeface="Raleway" panose="020B0503030101060003" pitchFamily="34" charset="77"/>
            </a:endParaRPr>
          </a:p>
          <a:p>
            <a:pPr algn="just"/>
            <a:r>
              <a:rPr lang="en-US" b="1" spc="300" dirty="0">
                <a:solidFill>
                  <a:srgbClr val="00B050"/>
                </a:solidFill>
                <a:latin typeface="Raleway" panose="020B0503030101060003" pitchFamily="34" charset="77"/>
              </a:rPr>
              <a:t>11:00-11:30 Break</a:t>
            </a:r>
            <a:endParaRPr lang="sr-Latn-RS" b="1" spc="300" dirty="0">
              <a:solidFill>
                <a:srgbClr val="00B050"/>
              </a:solidFill>
              <a:latin typeface="Raleway" panose="020B0503030101060003" pitchFamily="34" charset="77"/>
            </a:endParaRPr>
          </a:p>
          <a:p>
            <a:pPr algn="just"/>
            <a:endParaRPr lang="en-US" b="1" spc="300" dirty="0">
              <a:solidFill>
                <a:schemeClr val="bg1"/>
              </a:solidFill>
              <a:latin typeface="Raleway" panose="020B0503030101060003" pitchFamily="34" charset="77"/>
            </a:endParaRPr>
          </a:p>
          <a:p>
            <a:pPr algn="just"/>
            <a:r>
              <a:rPr lang="en-US" b="1" spc="300" dirty="0">
                <a:solidFill>
                  <a:schemeClr val="bg1"/>
                </a:solidFill>
                <a:latin typeface="Raleway" panose="020B0503030101060003" pitchFamily="34" charset="77"/>
              </a:rPr>
              <a:t>11:30-12:30 Plan of further activities</a:t>
            </a:r>
            <a:endParaRPr lang="sr-Latn-RS" b="1" spc="300" dirty="0">
              <a:solidFill>
                <a:schemeClr val="bg1"/>
              </a:solidFill>
              <a:latin typeface="Raleway" panose="020B0503030101060003" pitchFamily="34" charset="77"/>
            </a:endParaRPr>
          </a:p>
          <a:p>
            <a:pPr algn="just"/>
            <a:endParaRPr lang="en-US" b="1" spc="300" dirty="0">
              <a:solidFill>
                <a:schemeClr val="bg1"/>
              </a:solidFill>
              <a:latin typeface="Raleway" panose="020B0503030101060003" pitchFamily="34" charset="77"/>
            </a:endParaRPr>
          </a:p>
          <a:p>
            <a:pPr algn="just"/>
            <a:r>
              <a:rPr lang="en-US" b="1" spc="300" dirty="0">
                <a:solidFill>
                  <a:schemeClr val="bg1"/>
                </a:solidFill>
                <a:latin typeface="Raleway" panose="020B0503030101060003" pitchFamily="34" charset="77"/>
              </a:rPr>
              <a:t>12:30-13:</a:t>
            </a:r>
            <a:r>
              <a:rPr lang="sr-Latn-RS" b="1" spc="300" dirty="0">
                <a:solidFill>
                  <a:schemeClr val="bg1"/>
                </a:solidFill>
                <a:latin typeface="Raleway" panose="020B0503030101060003" pitchFamily="34" charset="77"/>
              </a:rPr>
              <a:t>30</a:t>
            </a:r>
            <a:r>
              <a:rPr lang="en-US" b="1" spc="300" dirty="0">
                <a:solidFill>
                  <a:schemeClr val="bg1"/>
                </a:solidFill>
                <a:latin typeface="Raleway" panose="020B0503030101060003" pitchFamily="34" charset="77"/>
              </a:rPr>
              <a:t> Evaluation and conclusions, delivery of certificate</a:t>
            </a:r>
            <a:r>
              <a:rPr lang="sr-Latn-RS" b="1" spc="300" dirty="0">
                <a:solidFill>
                  <a:schemeClr val="bg1"/>
                </a:solidFill>
                <a:latin typeface="Raleway" panose="020B0503030101060003" pitchFamily="34" charset="77"/>
              </a:rPr>
              <a:t>s</a:t>
            </a:r>
            <a:endParaRPr lang="en-US" b="1" spc="300" dirty="0">
              <a:solidFill>
                <a:schemeClr val="bg1"/>
              </a:solidFill>
              <a:latin typeface="Raleway" panose="020B0503030101060003" pitchFamily="34" charset="77"/>
            </a:endParaRPr>
          </a:p>
        </p:txBody>
      </p:sp>
      <p:pic>
        <p:nvPicPr>
          <p:cNvPr id="11" name="Graphic 10" descr="Potion with solid fill">
            <a:extLst>
              <a:ext uri="{FF2B5EF4-FFF2-40B4-BE49-F238E27FC236}">
                <a16:creationId xmlns:a16="http://schemas.microsoft.com/office/drawing/2014/main" id="{EC7840E3-BAD3-A84E-B5ED-F442FFC9B8E6}"/>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231783" y="234176"/>
            <a:ext cx="1728434" cy="1728434"/>
          </a:xfrm>
          <a:prstGeom prst="rect">
            <a:avLst/>
          </a:prstGeom>
          <a:effectLst>
            <a:outerShdw blurRad="177800" sx="102000" sy="102000" algn="ctr" rotWithShape="0">
              <a:prstClr val="black">
                <a:alpha val="40000"/>
              </a:prstClr>
            </a:outerShdw>
          </a:effectLst>
        </p:spPr>
      </p:pic>
      <p:sp useBgFill="1">
        <p:nvSpPr>
          <p:cNvPr id="28" name="Oval 27">
            <a:extLst>
              <a:ext uri="{FF2B5EF4-FFF2-40B4-BE49-F238E27FC236}">
                <a16:creationId xmlns:a16="http://schemas.microsoft.com/office/drawing/2014/main" id="{F5655B3E-FE88-834E-A29C-AE048BDB4893}"/>
              </a:ext>
            </a:extLst>
          </p:cNvPr>
          <p:cNvSpPr/>
          <p:nvPr/>
        </p:nvSpPr>
        <p:spPr>
          <a:xfrm>
            <a:off x="8936754" y="1377174"/>
            <a:ext cx="363362" cy="363362"/>
          </a:xfrm>
          <a:prstGeom prst="ellipse">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30" name="Oval 29">
            <a:extLst>
              <a:ext uri="{FF2B5EF4-FFF2-40B4-BE49-F238E27FC236}">
                <a16:creationId xmlns:a16="http://schemas.microsoft.com/office/drawing/2014/main" id="{9429F179-E309-5B4C-9AC1-9EAF871D7405}"/>
              </a:ext>
            </a:extLst>
          </p:cNvPr>
          <p:cNvSpPr/>
          <p:nvPr/>
        </p:nvSpPr>
        <p:spPr>
          <a:xfrm>
            <a:off x="9288907" y="1657274"/>
            <a:ext cx="1030414" cy="1030414"/>
          </a:xfrm>
          <a:prstGeom prst="ellipse">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31" name="Oval 30">
            <a:extLst>
              <a:ext uri="{FF2B5EF4-FFF2-40B4-BE49-F238E27FC236}">
                <a16:creationId xmlns:a16="http://schemas.microsoft.com/office/drawing/2014/main" id="{D53930A9-9ED7-C347-B138-C9D92018A994}"/>
              </a:ext>
            </a:extLst>
          </p:cNvPr>
          <p:cNvSpPr/>
          <p:nvPr/>
        </p:nvSpPr>
        <p:spPr>
          <a:xfrm>
            <a:off x="10018836" y="2564904"/>
            <a:ext cx="1728192" cy="1728192"/>
          </a:xfrm>
          <a:prstGeom prst="ellipse">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Tree>
    <p:extLst>
      <p:ext uri="{BB962C8B-B14F-4D97-AF65-F5344CB8AC3E}">
        <p14:creationId xmlns:p14="http://schemas.microsoft.com/office/powerpoint/2010/main" val="3046787693"/>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indefinite"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2000"/>
                                        <p:tgtEl>
                                          <p:spTgt spid="28"/>
                                        </p:tgtEl>
                                      </p:cBhvr>
                                    </p:animEffect>
                                  </p:childTnLst>
                                  <p:subTnLst>
                                    <p:set>
                                      <p:cBhvr override="childStyle">
                                        <p:cTn dur="1" fill="hold" display="0" masterRel="sameClick" afterEffect="1">
                                          <p:stCondLst>
                                            <p:cond evt="end" delay="0">
                                              <p:tn val="5"/>
                                            </p:cond>
                                          </p:stCondLst>
                                        </p:cTn>
                                        <p:tgtEl>
                                          <p:spTgt spid="28"/>
                                        </p:tgtEl>
                                        <p:attrNameLst>
                                          <p:attrName>style.visibility</p:attrName>
                                        </p:attrNameLst>
                                      </p:cBhvr>
                                      <p:to>
                                        <p:strVal val="hidden"/>
                                      </p:to>
                                    </p:set>
                                  </p:subTnLst>
                                </p:cTn>
                              </p:par>
                              <p:par>
                                <p:cTn id="8" presetID="64" presetClass="path" presetSubtype="0" repeatCount="indefinite" fill="hold" grpId="1" nodeType="withEffect">
                                  <p:stCondLst>
                                    <p:cond delay="0"/>
                                  </p:stCondLst>
                                  <p:childTnLst>
                                    <p:animMotion origin="layout" path="M 3.54167E-6 -4.81481E-6 L 3.54167E-6 -0.13888 " pathEditMode="relative" rAng="0" ptsTypes="AA">
                                      <p:cBhvr>
                                        <p:cTn id="9" dur="2000" fill="hold"/>
                                        <p:tgtEl>
                                          <p:spTgt spid="28"/>
                                        </p:tgtEl>
                                        <p:attrNameLst>
                                          <p:attrName>ppt_x</p:attrName>
                                          <p:attrName>ppt_y</p:attrName>
                                        </p:attrNameLst>
                                      </p:cBhvr>
                                      <p:rCtr x="0" y="-6944"/>
                                    </p:animMotion>
                                  </p:childTnLst>
                                </p:cTn>
                              </p:par>
                              <p:par>
                                <p:cTn id="10" presetID="10" presetClass="entr" presetSubtype="0" repeatCount="indefinite" fill="hold" grpId="0" nodeType="withEffect">
                                  <p:stCondLst>
                                    <p:cond delay="40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2000"/>
                                        <p:tgtEl>
                                          <p:spTgt spid="30"/>
                                        </p:tgtEl>
                                      </p:cBhvr>
                                    </p:animEffect>
                                  </p:childTnLst>
                                  <p:subTnLst>
                                    <p:set>
                                      <p:cBhvr override="childStyle">
                                        <p:cTn dur="1" fill="hold" display="0" masterRel="sameClick" afterEffect="1">
                                          <p:stCondLst>
                                            <p:cond evt="end" delay="0">
                                              <p:tn val="10"/>
                                            </p:cond>
                                          </p:stCondLst>
                                        </p:cTn>
                                        <p:tgtEl>
                                          <p:spTgt spid="30"/>
                                        </p:tgtEl>
                                        <p:attrNameLst>
                                          <p:attrName>style.visibility</p:attrName>
                                        </p:attrNameLst>
                                      </p:cBhvr>
                                      <p:to>
                                        <p:strVal val="hidden"/>
                                      </p:to>
                                    </p:set>
                                  </p:subTnLst>
                                </p:cTn>
                              </p:par>
                              <p:par>
                                <p:cTn id="13" presetID="64" presetClass="path" presetSubtype="0" repeatCount="indefinite" fill="hold" grpId="1" nodeType="withEffect">
                                  <p:stCondLst>
                                    <p:cond delay="400"/>
                                  </p:stCondLst>
                                  <p:childTnLst>
                                    <p:animMotion origin="layout" path="M 3.54167E-6 3.33333E-6 L 3.54167E-6 -0.13889 " pathEditMode="relative" rAng="0" ptsTypes="AA">
                                      <p:cBhvr>
                                        <p:cTn id="14" dur="2000" fill="hold"/>
                                        <p:tgtEl>
                                          <p:spTgt spid="30"/>
                                        </p:tgtEl>
                                        <p:attrNameLst>
                                          <p:attrName>ppt_x</p:attrName>
                                          <p:attrName>ppt_y</p:attrName>
                                        </p:attrNameLst>
                                      </p:cBhvr>
                                      <p:rCtr x="0" y="-6944"/>
                                    </p:animMotion>
                                  </p:childTnLst>
                                </p:cTn>
                              </p:par>
                              <p:par>
                                <p:cTn id="15" presetID="10" presetClass="entr" presetSubtype="0" repeatCount="indefinite" fill="hold" grpId="0" nodeType="withEffect">
                                  <p:stCondLst>
                                    <p:cond delay="80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2000"/>
                                        <p:tgtEl>
                                          <p:spTgt spid="31"/>
                                        </p:tgtEl>
                                      </p:cBhvr>
                                    </p:animEffect>
                                  </p:childTnLst>
                                  <p:subTnLst>
                                    <p:set>
                                      <p:cBhvr override="childStyle">
                                        <p:cTn dur="1" fill="hold" display="0" masterRel="sameClick" afterEffect="1">
                                          <p:stCondLst>
                                            <p:cond evt="end" delay="0">
                                              <p:tn val="15"/>
                                            </p:cond>
                                          </p:stCondLst>
                                        </p:cTn>
                                        <p:tgtEl>
                                          <p:spTgt spid="31"/>
                                        </p:tgtEl>
                                        <p:attrNameLst>
                                          <p:attrName>style.visibility</p:attrName>
                                        </p:attrNameLst>
                                      </p:cBhvr>
                                      <p:to>
                                        <p:strVal val="hidden"/>
                                      </p:to>
                                    </p:set>
                                  </p:subTnLst>
                                </p:cTn>
                              </p:par>
                              <p:par>
                                <p:cTn id="18" presetID="64" presetClass="path" presetSubtype="0" repeatCount="indefinite" fill="hold" grpId="1" nodeType="withEffect">
                                  <p:stCondLst>
                                    <p:cond delay="800"/>
                                  </p:stCondLst>
                                  <p:childTnLst>
                                    <p:animMotion origin="layout" path="M 1.875E-6 0 L 1.875E-6 -0.13889 " pathEditMode="relative" rAng="0" ptsTypes="AA">
                                      <p:cBhvr>
                                        <p:cTn id="19" dur="2000" fill="hold"/>
                                        <p:tgtEl>
                                          <p:spTgt spid="31"/>
                                        </p:tgtEl>
                                        <p:attrNameLst>
                                          <p:attrName>ppt_x</p:attrName>
                                          <p:attrName>ppt_y</p:attrName>
                                        </p:attrNameLst>
                                      </p:cBhvr>
                                      <p:rCtr x="0" y="-6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30" grpId="0" animBg="1"/>
      <p:bldP spid="30" grpId="1" animBg="1"/>
      <p:bldP spid="31" grpId="0" animBg="1"/>
      <p:bldP spid="31"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7E6FB2E9-7E21-1A4B-B7D9-51B1351B358F}"/>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sp>
        <p:nvSpPr>
          <p:cNvPr id="6" name="Rectangle 5">
            <a:extLst>
              <a:ext uri="{FF2B5EF4-FFF2-40B4-BE49-F238E27FC236}">
                <a16:creationId xmlns:a16="http://schemas.microsoft.com/office/drawing/2014/main" id="{86BA49A1-C4F8-6543-8240-061A4699B32F}"/>
              </a:ext>
            </a:extLst>
          </p:cNvPr>
          <p:cNvSpPr/>
          <p:nvPr/>
        </p:nvSpPr>
        <p:spPr>
          <a:xfrm>
            <a:off x="4251590" y="1834088"/>
            <a:ext cx="3688831" cy="1446550"/>
          </a:xfrm>
          <a:prstGeom prst="rect">
            <a:avLst/>
          </a:prstGeom>
        </p:spPr>
        <p:txBody>
          <a:bodyPr wrap="none">
            <a:spAutoFit/>
          </a:bodyPr>
          <a:lstStyle/>
          <a:p>
            <a:pPr algn="ctr"/>
            <a:r>
              <a:rPr lang="sr-Latn-RS"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rPr>
              <a:t>DAY III</a:t>
            </a:r>
            <a:endParaRPr lang="en-LT"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endParaRPr>
          </a:p>
        </p:txBody>
      </p:sp>
      <p:sp>
        <p:nvSpPr>
          <p:cNvPr id="10" name="Rectangle 9">
            <a:extLst>
              <a:ext uri="{FF2B5EF4-FFF2-40B4-BE49-F238E27FC236}">
                <a16:creationId xmlns:a16="http://schemas.microsoft.com/office/drawing/2014/main" id="{0CE686A0-D3CF-4B45-AB0E-0CEACD1B22AE}"/>
              </a:ext>
            </a:extLst>
          </p:cNvPr>
          <p:cNvSpPr/>
          <p:nvPr/>
        </p:nvSpPr>
        <p:spPr>
          <a:xfrm>
            <a:off x="4251590" y="3429000"/>
            <a:ext cx="3688831" cy="553998"/>
          </a:xfrm>
          <a:prstGeom prst="rect">
            <a:avLst/>
          </a:prstGeom>
        </p:spPr>
        <p:txBody>
          <a:bodyPr wrap="square">
            <a:spAutoFit/>
          </a:bodyPr>
          <a:lstStyle/>
          <a:p>
            <a:pPr algn="just"/>
            <a:r>
              <a:rPr lang="en-US" b="1" spc="300" dirty="0">
                <a:solidFill>
                  <a:schemeClr val="bg1"/>
                </a:solidFill>
                <a:latin typeface="Raleway" panose="020B0503030101060003" pitchFamily="34" charset="77"/>
              </a:rPr>
              <a:t>09:00-</a:t>
            </a:r>
            <a:r>
              <a:rPr lang="sr-Latn-RS" b="1" spc="300" dirty="0">
                <a:solidFill>
                  <a:schemeClr val="bg1"/>
                </a:solidFill>
                <a:latin typeface="Raleway" panose="020B0503030101060003" pitchFamily="34" charset="77"/>
              </a:rPr>
              <a:t>09</a:t>
            </a:r>
            <a:r>
              <a:rPr lang="en-US" b="1" spc="300" dirty="0">
                <a:solidFill>
                  <a:schemeClr val="bg1"/>
                </a:solidFill>
                <a:latin typeface="Raleway" panose="020B0503030101060003" pitchFamily="34" charset="77"/>
              </a:rPr>
              <a:t>:</a:t>
            </a:r>
            <a:r>
              <a:rPr lang="sr-Latn-RS" b="1" spc="300" dirty="0">
                <a:solidFill>
                  <a:schemeClr val="bg1"/>
                </a:solidFill>
                <a:latin typeface="Raleway" panose="020B0503030101060003" pitchFamily="34" charset="77"/>
              </a:rPr>
              <a:t>3</a:t>
            </a:r>
            <a:r>
              <a:rPr lang="en-US" b="1" spc="300" dirty="0">
                <a:solidFill>
                  <a:schemeClr val="bg1"/>
                </a:solidFill>
                <a:latin typeface="Raleway" panose="020B0503030101060003" pitchFamily="34" charset="77"/>
              </a:rPr>
              <a:t>0 Workshop</a:t>
            </a:r>
            <a:endParaRPr lang="sr-Latn-RS" b="1" spc="300" dirty="0">
              <a:solidFill>
                <a:schemeClr val="bg1"/>
              </a:solidFill>
              <a:latin typeface="Raleway" panose="020B0503030101060003" pitchFamily="34" charset="77"/>
            </a:endParaRPr>
          </a:p>
          <a:p>
            <a:pPr algn="just"/>
            <a:endParaRPr lang="en-US" sz="1200" b="1" spc="300" dirty="0">
              <a:solidFill>
                <a:schemeClr val="bg1"/>
              </a:solidFill>
              <a:latin typeface="Raleway" panose="020B0503030101060003" pitchFamily="34" charset="77"/>
            </a:endParaRPr>
          </a:p>
        </p:txBody>
      </p:sp>
      <p:pic>
        <p:nvPicPr>
          <p:cNvPr id="11" name="Graphic 10" descr="Potion with solid fill">
            <a:extLst>
              <a:ext uri="{FF2B5EF4-FFF2-40B4-BE49-F238E27FC236}">
                <a16:creationId xmlns:a16="http://schemas.microsoft.com/office/drawing/2014/main" id="{EC7840E3-BAD3-A84E-B5ED-F442FFC9B8E6}"/>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231783" y="234176"/>
            <a:ext cx="1728434" cy="1728434"/>
          </a:xfrm>
          <a:prstGeom prst="rect">
            <a:avLst/>
          </a:prstGeom>
          <a:effectLst>
            <a:outerShdw blurRad="177800" sx="102000" sy="102000" algn="ctr" rotWithShape="0">
              <a:prstClr val="black">
                <a:alpha val="40000"/>
              </a:prstClr>
            </a:outerShdw>
          </a:effectLst>
        </p:spPr>
      </p:pic>
      <p:sp useBgFill="1">
        <p:nvSpPr>
          <p:cNvPr id="28" name="Oval 27">
            <a:extLst>
              <a:ext uri="{FF2B5EF4-FFF2-40B4-BE49-F238E27FC236}">
                <a16:creationId xmlns:a16="http://schemas.microsoft.com/office/drawing/2014/main" id="{F5655B3E-FE88-834E-A29C-AE048BDB4893}"/>
              </a:ext>
            </a:extLst>
          </p:cNvPr>
          <p:cNvSpPr/>
          <p:nvPr/>
        </p:nvSpPr>
        <p:spPr>
          <a:xfrm>
            <a:off x="8936754" y="1377174"/>
            <a:ext cx="363362" cy="363362"/>
          </a:xfrm>
          <a:prstGeom prst="ellipse">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30" name="Oval 29">
            <a:extLst>
              <a:ext uri="{FF2B5EF4-FFF2-40B4-BE49-F238E27FC236}">
                <a16:creationId xmlns:a16="http://schemas.microsoft.com/office/drawing/2014/main" id="{9429F179-E309-5B4C-9AC1-9EAF871D7405}"/>
              </a:ext>
            </a:extLst>
          </p:cNvPr>
          <p:cNvSpPr/>
          <p:nvPr/>
        </p:nvSpPr>
        <p:spPr>
          <a:xfrm>
            <a:off x="9288907" y="1657274"/>
            <a:ext cx="1030414" cy="1030414"/>
          </a:xfrm>
          <a:prstGeom prst="ellipse">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31" name="Oval 30">
            <a:extLst>
              <a:ext uri="{FF2B5EF4-FFF2-40B4-BE49-F238E27FC236}">
                <a16:creationId xmlns:a16="http://schemas.microsoft.com/office/drawing/2014/main" id="{D53930A9-9ED7-C347-B138-C9D92018A994}"/>
              </a:ext>
            </a:extLst>
          </p:cNvPr>
          <p:cNvSpPr/>
          <p:nvPr/>
        </p:nvSpPr>
        <p:spPr>
          <a:xfrm>
            <a:off x="10018836" y="2564904"/>
            <a:ext cx="1728192" cy="1728192"/>
          </a:xfrm>
          <a:prstGeom prst="ellipse">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pic>
        <p:nvPicPr>
          <p:cNvPr id="8" name="Picture 7">
            <a:extLst>
              <a:ext uri="{FF2B5EF4-FFF2-40B4-BE49-F238E27FC236}">
                <a16:creationId xmlns:a16="http://schemas.microsoft.com/office/drawing/2014/main" id="{EBE843CF-B8C5-4975-9013-94D19567DA20}"/>
              </a:ext>
            </a:extLst>
          </p:cNvPr>
          <p:cNvPicPr>
            <a:picLocks noChangeAspect="1"/>
          </p:cNvPicPr>
          <p:nvPr/>
        </p:nvPicPr>
        <p:blipFill rotWithShape="1">
          <a:blip r:embed="rId8"/>
          <a:srcRect b="6868"/>
          <a:stretch/>
        </p:blipFill>
        <p:spPr>
          <a:xfrm>
            <a:off x="3962215" y="3967596"/>
            <a:ext cx="4267570" cy="2026984"/>
          </a:xfrm>
          <a:prstGeom prst="rect">
            <a:avLst/>
          </a:prstGeom>
        </p:spPr>
      </p:pic>
    </p:spTree>
    <p:extLst>
      <p:ext uri="{BB962C8B-B14F-4D97-AF65-F5344CB8AC3E}">
        <p14:creationId xmlns:p14="http://schemas.microsoft.com/office/powerpoint/2010/main" val="4252995319"/>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indefinite"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2000"/>
                                        <p:tgtEl>
                                          <p:spTgt spid="28"/>
                                        </p:tgtEl>
                                      </p:cBhvr>
                                    </p:animEffect>
                                  </p:childTnLst>
                                  <p:subTnLst>
                                    <p:set>
                                      <p:cBhvr override="childStyle">
                                        <p:cTn dur="1" fill="hold" display="0" masterRel="sameClick" afterEffect="1">
                                          <p:stCondLst>
                                            <p:cond evt="end" delay="0">
                                              <p:tn val="5"/>
                                            </p:cond>
                                          </p:stCondLst>
                                        </p:cTn>
                                        <p:tgtEl>
                                          <p:spTgt spid="28"/>
                                        </p:tgtEl>
                                        <p:attrNameLst>
                                          <p:attrName>style.visibility</p:attrName>
                                        </p:attrNameLst>
                                      </p:cBhvr>
                                      <p:to>
                                        <p:strVal val="hidden"/>
                                      </p:to>
                                    </p:set>
                                  </p:subTnLst>
                                </p:cTn>
                              </p:par>
                              <p:par>
                                <p:cTn id="8" presetID="64" presetClass="path" presetSubtype="0" repeatCount="indefinite" fill="hold" grpId="1" nodeType="withEffect">
                                  <p:stCondLst>
                                    <p:cond delay="0"/>
                                  </p:stCondLst>
                                  <p:childTnLst>
                                    <p:animMotion origin="layout" path="M 3.54167E-6 -4.81481E-6 L 3.54167E-6 -0.13888 " pathEditMode="relative" rAng="0" ptsTypes="AA">
                                      <p:cBhvr>
                                        <p:cTn id="9" dur="2000" fill="hold"/>
                                        <p:tgtEl>
                                          <p:spTgt spid="28"/>
                                        </p:tgtEl>
                                        <p:attrNameLst>
                                          <p:attrName>ppt_x</p:attrName>
                                          <p:attrName>ppt_y</p:attrName>
                                        </p:attrNameLst>
                                      </p:cBhvr>
                                      <p:rCtr x="0" y="-6944"/>
                                    </p:animMotion>
                                  </p:childTnLst>
                                </p:cTn>
                              </p:par>
                              <p:par>
                                <p:cTn id="10" presetID="10" presetClass="entr" presetSubtype="0" repeatCount="indefinite" fill="hold" grpId="0" nodeType="withEffect">
                                  <p:stCondLst>
                                    <p:cond delay="40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2000"/>
                                        <p:tgtEl>
                                          <p:spTgt spid="30"/>
                                        </p:tgtEl>
                                      </p:cBhvr>
                                    </p:animEffect>
                                  </p:childTnLst>
                                  <p:subTnLst>
                                    <p:set>
                                      <p:cBhvr override="childStyle">
                                        <p:cTn dur="1" fill="hold" display="0" masterRel="sameClick" afterEffect="1">
                                          <p:stCondLst>
                                            <p:cond evt="end" delay="0">
                                              <p:tn val="10"/>
                                            </p:cond>
                                          </p:stCondLst>
                                        </p:cTn>
                                        <p:tgtEl>
                                          <p:spTgt spid="30"/>
                                        </p:tgtEl>
                                        <p:attrNameLst>
                                          <p:attrName>style.visibility</p:attrName>
                                        </p:attrNameLst>
                                      </p:cBhvr>
                                      <p:to>
                                        <p:strVal val="hidden"/>
                                      </p:to>
                                    </p:set>
                                  </p:subTnLst>
                                </p:cTn>
                              </p:par>
                              <p:par>
                                <p:cTn id="13" presetID="64" presetClass="path" presetSubtype="0" repeatCount="indefinite" fill="hold" grpId="1" nodeType="withEffect">
                                  <p:stCondLst>
                                    <p:cond delay="400"/>
                                  </p:stCondLst>
                                  <p:childTnLst>
                                    <p:animMotion origin="layout" path="M 3.54167E-6 3.33333E-6 L 3.54167E-6 -0.13889 " pathEditMode="relative" rAng="0" ptsTypes="AA">
                                      <p:cBhvr>
                                        <p:cTn id="14" dur="2000" fill="hold"/>
                                        <p:tgtEl>
                                          <p:spTgt spid="30"/>
                                        </p:tgtEl>
                                        <p:attrNameLst>
                                          <p:attrName>ppt_x</p:attrName>
                                          <p:attrName>ppt_y</p:attrName>
                                        </p:attrNameLst>
                                      </p:cBhvr>
                                      <p:rCtr x="0" y="-6944"/>
                                    </p:animMotion>
                                  </p:childTnLst>
                                </p:cTn>
                              </p:par>
                              <p:par>
                                <p:cTn id="15" presetID="10" presetClass="entr" presetSubtype="0" repeatCount="indefinite" fill="hold" grpId="0" nodeType="withEffect">
                                  <p:stCondLst>
                                    <p:cond delay="80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2000"/>
                                        <p:tgtEl>
                                          <p:spTgt spid="31"/>
                                        </p:tgtEl>
                                      </p:cBhvr>
                                    </p:animEffect>
                                  </p:childTnLst>
                                  <p:subTnLst>
                                    <p:set>
                                      <p:cBhvr override="childStyle">
                                        <p:cTn dur="1" fill="hold" display="0" masterRel="sameClick" afterEffect="1">
                                          <p:stCondLst>
                                            <p:cond evt="end" delay="0">
                                              <p:tn val="15"/>
                                            </p:cond>
                                          </p:stCondLst>
                                        </p:cTn>
                                        <p:tgtEl>
                                          <p:spTgt spid="31"/>
                                        </p:tgtEl>
                                        <p:attrNameLst>
                                          <p:attrName>style.visibility</p:attrName>
                                        </p:attrNameLst>
                                      </p:cBhvr>
                                      <p:to>
                                        <p:strVal val="hidden"/>
                                      </p:to>
                                    </p:set>
                                  </p:subTnLst>
                                </p:cTn>
                              </p:par>
                              <p:par>
                                <p:cTn id="18" presetID="64" presetClass="path" presetSubtype="0" repeatCount="indefinite" fill="hold" grpId="1" nodeType="withEffect">
                                  <p:stCondLst>
                                    <p:cond delay="800"/>
                                  </p:stCondLst>
                                  <p:childTnLst>
                                    <p:animMotion origin="layout" path="M 1.875E-6 0 L 1.875E-6 -0.13889 " pathEditMode="relative" rAng="0" ptsTypes="AA">
                                      <p:cBhvr>
                                        <p:cTn id="19" dur="2000" fill="hold"/>
                                        <p:tgtEl>
                                          <p:spTgt spid="31"/>
                                        </p:tgtEl>
                                        <p:attrNameLst>
                                          <p:attrName>ppt_x</p:attrName>
                                          <p:attrName>ppt_y</p:attrName>
                                        </p:attrNameLst>
                                      </p:cBhvr>
                                      <p:rCtr x="0" y="-6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30" grpId="0" animBg="1"/>
      <p:bldP spid="30" grpId="1" animBg="1"/>
      <p:bldP spid="31" grpId="0" animBg="1"/>
      <p:bldP spid="31"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7E6FB2E9-7E21-1A4B-B7D9-51B1351B358F}"/>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sp>
        <p:nvSpPr>
          <p:cNvPr id="6" name="Rectangle 5">
            <a:extLst>
              <a:ext uri="{FF2B5EF4-FFF2-40B4-BE49-F238E27FC236}">
                <a16:creationId xmlns:a16="http://schemas.microsoft.com/office/drawing/2014/main" id="{86BA49A1-C4F8-6543-8240-061A4699B32F}"/>
              </a:ext>
            </a:extLst>
          </p:cNvPr>
          <p:cNvSpPr/>
          <p:nvPr/>
        </p:nvSpPr>
        <p:spPr>
          <a:xfrm>
            <a:off x="4251590" y="1834088"/>
            <a:ext cx="3688831" cy="1446550"/>
          </a:xfrm>
          <a:prstGeom prst="rect">
            <a:avLst/>
          </a:prstGeom>
        </p:spPr>
        <p:txBody>
          <a:bodyPr wrap="none">
            <a:spAutoFit/>
          </a:bodyPr>
          <a:lstStyle/>
          <a:p>
            <a:pPr algn="ctr"/>
            <a:r>
              <a:rPr lang="sr-Latn-RS"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rPr>
              <a:t>DAY III</a:t>
            </a:r>
            <a:endParaRPr lang="en-LT"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endParaRPr>
          </a:p>
        </p:txBody>
      </p:sp>
      <p:sp>
        <p:nvSpPr>
          <p:cNvPr id="10" name="Rectangle 9">
            <a:extLst>
              <a:ext uri="{FF2B5EF4-FFF2-40B4-BE49-F238E27FC236}">
                <a16:creationId xmlns:a16="http://schemas.microsoft.com/office/drawing/2014/main" id="{0CE686A0-D3CF-4B45-AB0E-0CEACD1B22AE}"/>
              </a:ext>
            </a:extLst>
          </p:cNvPr>
          <p:cNvSpPr/>
          <p:nvPr/>
        </p:nvSpPr>
        <p:spPr>
          <a:xfrm>
            <a:off x="3081453" y="3481925"/>
            <a:ext cx="6386103" cy="923330"/>
          </a:xfrm>
          <a:prstGeom prst="rect">
            <a:avLst/>
          </a:prstGeom>
        </p:spPr>
        <p:txBody>
          <a:bodyPr wrap="square">
            <a:spAutoFit/>
          </a:bodyPr>
          <a:lstStyle/>
          <a:p>
            <a:pPr algn="just"/>
            <a:endParaRPr lang="sr-Latn-RS" sz="1200" b="1" spc="300" dirty="0">
              <a:solidFill>
                <a:schemeClr val="bg1"/>
              </a:solidFill>
              <a:latin typeface="Raleway" panose="020B0503030101060003" pitchFamily="34" charset="77"/>
            </a:endParaRPr>
          </a:p>
          <a:p>
            <a:pPr algn="just"/>
            <a:endParaRPr lang="en-US" sz="1200" b="1" spc="300" dirty="0">
              <a:solidFill>
                <a:schemeClr val="bg1"/>
              </a:solidFill>
              <a:latin typeface="Raleway" panose="020B0503030101060003" pitchFamily="34" charset="77"/>
            </a:endParaRPr>
          </a:p>
          <a:p>
            <a:pPr algn="just"/>
            <a:r>
              <a:rPr lang="sr-Latn-RS" b="1" spc="300" dirty="0">
                <a:solidFill>
                  <a:schemeClr val="bg1"/>
                </a:solidFill>
                <a:latin typeface="Raleway" panose="020B0503030101060003" pitchFamily="34" charset="77"/>
              </a:rPr>
              <a:t>09</a:t>
            </a:r>
            <a:r>
              <a:rPr lang="en-US" b="1" spc="300" dirty="0">
                <a:solidFill>
                  <a:schemeClr val="bg1"/>
                </a:solidFill>
                <a:latin typeface="Raleway" panose="020B0503030101060003" pitchFamily="34" charset="77"/>
              </a:rPr>
              <a:t>:</a:t>
            </a:r>
            <a:r>
              <a:rPr lang="sr-Latn-RS" b="1" spc="300" dirty="0">
                <a:solidFill>
                  <a:schemeClr val="bg1"/>
                </a:solidFill>
                <a:latin typeface="Raleway" panose="020B0503030101060003" pitchFamily="34" charset="77"/>
              </a:rPr>
              <a:t>3</a:t>
            </a:r>
            <a:r>
              <a:rPr lang="en-US" b="1" spc="300" dirty="0">
                <a:solidFill>
                  <a:schemeClr val="bg1"/>
                </a:solidFill>
                <a:latin typeface="Raleway" panose="020B0503030101060003" pitchFamily="34" charset="77"/>
              </a:rPr>
              <a:t>0-11:00 Curriculum - final conclusions</a:t>
            </a:r>
            <a:endParaRPr lang="sr-Latn-RS" b="1" spc="300" dirty="0">
              <a:solidFill>
                <a:schemeClr val="bg1"/>
              </a:solidFill>
              <a:latin typeface="Raleway" panose="020B0503030101060003" pitchFamily="34" charset="77"/>
            </a:endParaRPr>
          </a:p>
          <a:p>
            <a:pPr algn="just"/>
            <a:endParaRPr lang="en-US" sz="1200" b="1" spc="300" dirty="0">
              <a:solidFill>
                <a:schemeClr val="bg1"/>
              </a:solidFill>
              <a:latin typeface="Raleway" panose="020B0503030101060003" pitchFamily="34" charset="77"/>
            </a:endParaRPr>
          </a:p>
        </p:txBody>
      </p:sp>
      <p:pic>
        <p:nvPicPr>
          <p:cNvPr id="11" name="Graphic 10" descr="Potion with solid fill">
            <a:extLst>
              <a:ext uri="{FF2B5EF4-FFF2-40B4-BE49-F238E27FC236}">
                <a16:creationId xmlns:a16="http://schemas.microsoft.com/office/drawing/2014/main" id="{EC7840E3-BAD3-A84E-B5ED-F442FFC9B8E6}"/>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231783" y="234176"/>
            <a:ext cx="1728434" cy="1728434"/>
          </a:xfrm>
          <a:prstGeom prst="rect">
            <a:avLst/>
          </a:prstGeom>
          <a:effectLst>
            <a:outerShdw blurRad="177800" sx="102000" sy="102000" algn="ctr" rotWithShape="0">
              <a:prstClr val="black">
                <a:alpha val="40000"/>
              </a:prstClr>
            </a:outerShdw>
          </a:effectLst>
        </p:spPr>
      </p:pic>
      <p:sp useBgFill="1">
        <p:nvSpPr>
          <p:cNvPr id="28" name="Oval 27">
            <a:extLst>
              <a:ext uri="{FF2B5EF4-FFF2-40B4-BE49-F238E27FC236}">
                <a16:creationId xmlns:a16="http://schemas.microsoft.com/office/drawing/2014/main" id="{F5655B3E-FE88-834E-A29C-AE048BDB4893}"/>
              </a:ext>
            </a:extLst>
          </p:cNvPr>
          <p:cNvSpPr/>
          <p:nvPr/>
        </p:nvSpPr>
        <p:spPr>
          <a:xfrm>
            <a:off x="8936754" y="1377174"/>
            <a:ext cx="363362" cy="363362"/>
          </a:xfrm>
          <a:prstGeom prst="ellipse">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30" name="Oval 29">
            <a:extLst>
              <a:ext uri="{FF2B5EF4-FFF2-40B4-BE49-F238E27FC236}">
                <a16:creationId xmlns:a16="http://schemas.microsoft.com/office/drawing/2014/main" id="{9429F179-E309-5B4C-9AC1-9EAF871D7405}"/>
              </a:ext>
            </a:extLst>
          </p:cNvPr>
          <p:cNvSpPr/>
          <p:nvPr/>
        </p:nvSpPr>
        <p:spPr>
          <a:xfrm>
            <a:off x="9288907" y="1657274"/>
            <a:ext cx="1030414" cy="1030414"/>
          </a:xfrm>
          <a:prstGeom prst="ellipse">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31" name="Oval 30">
            <a:extLst>
              <a:ext uri="{FF2B5EF4-FFF2-40B4-BE49-F238E27FC236}">
                <a16:creationId xmlns:a16="http://schemas.microsoft.com/office/drawing/2014/main" id="{D53930A9-9ED7-C347-B138-C9D92018A994}"/>
              </a:ext>
            </a:extLst>
          </p:cNvPr>
          <p:cNvSpPr/>
          <p:nvPr/>
        </p:nvSpPr>
        <p:spPr>
          <a:xfrm>
            <a:off x="10018836" y="2564904"/>
            <a:ext cx="1728192" cy="1728192"/>
          </a:xfrm>
          <a:prstGeom prst="ellipse">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Tree>
    <p:extLst>
      <p:ext uri="{BB962C8B-B14F-4D97-AF65-F5344CB8AC3E}">
        <p14:creationId xmlns:p14="http://schemas.microsoft.com/office/powerpoint/2010/main" val="411142243"/>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indefinite"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2000"/>
                                        <p:tgtEl>
                                          <p:spTgt spid="28"/>
                                        </p:tgtEl>
                                      </p:cBhvr>
                                    </p:animEffect>
                                  </p:childTnLst>
                                  <p:subTnLst>
                                    <p:set>
                                      <p:cBhvr override="childStyle">
                                        <p:cTn dur="1" fill="hold" display="0" masterRel="sameClick" afterEffect="1">
                                          <p:stCondLst>
                                            <p:cond evt="end" delay="0">
                                              <p:tn val="5"/>
                                            </p:cond>
                                          </p:stCondLst>
                                        </p:cTn>
                                        <p:tgtEl>
                                          <p:spTgt spid="28"/>
                                        </p:tgtEl>
                                        <p:attrNameLst>
                                          <p:attrName>style.visibility</p:attrName>
                                        </p:attrNameLst>
                                      </p:cBhvr>
                                      <p:to>
                                        <p:strVal val="hidden"/>
                                      </p:to>
                                    </p:set>
                                  </p:subTnLst>
                                </p:cTn>
                              </p:par>
                              <p:par>
                                <p:cTn id="8" presetID="64" presetClass="path" presetSubtype="0" repeatCount="indefinite" fill="hold" grpId="1" nodeType="withEffect">
                                  <p:stCondLst>
                                    <p:cond delay="0"/>
                                  </p:stCondLst>
                                  <p:childTnLst>
                                    <p:animMotion origin="layout" path="M 3.54167E-6 -4.81481E-6 L 3.54167E-6 -0.13888 " pathEditMode="relative" rAng="0" ptsTypes="AA">
                                      <p:cBhvr>
                                        <p:cTn id="9" dur="2000" fill="hold"/>
                                        <p:tgtEl>
                                          <p:spTgt spid="28"/>
                                        </p:tgtEl>
                                        <p:attrNameLst>
                                          <p:attrName>ppt_x</p:attrName>
                                          <p:attrName>ppt_y</p:attrName>
                                        </p:attrNameLst>
                                      </p:cBhvr>
                                      <p:rCtr x="0" y="-6944"/>
                                    </p:animMotion>
                                  </p:childTnLst>
                                </p:cTn>
                              </p:par>
                              <p:par>
                                <p:cTn id="10" presetID="10" presetClass="entr" presetSubtype="0" repeatCount="indefinite" fill="hold" grpId="0" nodeType="withEffect">
                                  <p:stCondLst>
                                    <p:cond delay="40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2000"/>
                                        <p:tgtEl>
                                          <p:spTgt spid="30"/>
                                        </p:tgtEl>
                                      </p:cBhvr>
                                    </p:animEffect>
                                  </p:childTnLst>
                                  <p:subTnLst>
                                    <p:set>
                                      <p:cBhvr override="childStyle">
                                        <p:cTn dur="1" fill="hold" display="0" masterRel="sameClick" afterEffect="1">
                                          <p:stCondLst>
                                            <p:cond evt="end" delay="0">
                                              <p:tn val="10"/>
                                            </p:cond>
                                          </p:stCondLst>
                                        </p:cTn>
                                        <p:tgtEl>
                                          <p:spTgt spid="30"/>
                                        </p:tgtEl>
                                        <p:attrNameLst>
                                          <p:attrName>style.visibility</p:attrName>
                                        </p:attrNameLst>
                                      </p:cBhvr>
                                      <p:to>
                                        <p:strVal val="hidden"/>
                                      </p:to>
                                    </p:set>
                                  </p:subTnLst>
                                </p:cTn>
                              </p:par>
                              <p:par>
                                <p:cTn id="13" presetID="64" presetClass="path" presetSubtype="0" repeatCount="indefinite" fill="hold" grpId="1" nodeType="withEffect">
                                  <p:stCondLst>
                                    <p:cond delay="400"/>
                                  </p:stCondLst>
                                  <p:childTnLst>
                                    <p:animMotion origin="layout" path="M 3.54167E-6 3.33333E-6 L 3.54167E-6 -0.13889 " pathEditMode="relative" rAng="0" ptsTypes="AA">
                                      <p:cBhvr>
                                        <p:cTn id="14" dur="2000" fill="hold"/>
                                        <p:tgtEl>
                                          <p:spTgt spid="30"/>
                                        </p:tgtEl>
                                        <p:attrNameLst>
                                          <p:attrName>ppt_x</p:attrName>
                                          <p:attrName>ppt_y</p:attrName>
                                        </p:attrNameLst>
                                      </p:cBhvr>
                                      <p:rCtr x="0" y="-6944"/>
                                    </p:animMotion>
                                  </p:childTnLst>
                                </p:cTn>
                              </p:par>
                              <p:par>
                                <p:cTn id="15" presetID="10" presetClass="entr" presetSubtype="0" repeatCount="indefinite" fill="hold" grpId="0" nodeType="withEffect">
                                  <p:stCondLst>
                                    <p:cond delay="80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2000"/>
                                        <p:tgtEl>
                                          <p:spTgt spid="31"/>
                                        </p:tgtEl>
                                      </p:cBhvr>
                                    </p:animEffect>
                                  </p:childTnLst>
                                  <p:subTnLst>
                                    <p:set>
                                      <p:cBhvr override="childStyle">
                                        <p:cTn dur="1" fill="hold" display="0" masterRel="sameClick" afterEffect="1">
                                          <p:stCondLst>
                                            <p:cond evt="end" delay="0">
                                              <p:tn val="15"/>
                                            </p:cond>
                                          </p:stCondLst>
                                        </p:cTn>
                                        <p:tgtEl>
                                          <p:spTgt spid="31"/>
                                        </p:tgtEl>
                                        <p:attrNameLst>
                                          <p:attrName>style.visibility</p:attrName>
                                        </p:attrNameLst>
                                      </p:cBhvr>
                                      <p:to>
                                        <p:strVal val="hidden"/>
                                      </p:to>
                                    </p:set>
                                  </p:subTnLst>
                                </p:cTn>
                              </p:par>
                              <p:par>
                                <p:cTn id="18" presetID="64" presetClass="path" presetSubtype="0" repeatCount="indefinite" fill="hold" grpId="1" nodeType="withEffect">
                                  <p:stCondLst>
                                    <p:cond delay="800"/>
                                  </p:stCondLst>
                                  <p:childTnLst>
                                    <p:animMotion origin="layout" path="M 1.875E-6 0 L 1.875E-6 -0.13889 " pathEditMode="relative" rAng="0" ptsTypes="AA">
                                      <p:cBhvr>
                                        <p:cTn id="19" dur="2000" fill="hold"/>
                                        <p:tgtEl>
                                          <p:spTgt spid="31"/>
                                        </p:tgtEl>
                                        <p:attrNameLst>
                                          <p:attrName>ppt_x</p:attrName>
                                          <p:attrName>ppt_y</p:attrName>
                                        </p:attrNameLst>
                                      </p:cBhvr>
                                      <p:rCtr x="0" y="-6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30" grpId="0" animBg="1"/>
      <p:bldP spid="30" grpId="1" animBg="1"/>
      <p:bldP spid="31" grpId="0" animBg="1"/>
      <p:bldP spid="31"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7E6FB2E9-7E21-1A4B-B7D9-51B1351B358F}"/>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sp>
        <p:nvSpPr>
          <p:cNvPr id="10" name="Rectangle 9">
            <a:extLst>
              <a:ext uri="{FF2B5EF4-FFF2-40B4-BE49-F238E27FC236}">
                <a16:creationId xmlns:a16="http://schemas.microsoft.com/office/drawing/2014/main" id="{0CE686A0-D3CF-4B45-AB0E-0CEACD1B22AE}"/>
              </a:ext>
            </a:extLst>
          </p:cNvPr>
          <p:cNvSpPr/>
          <p:nvPr/>
        </p:nvSpPr>
        <p:spPr>
          <a:xfrm>
            <a:off x="3664875" y="1856691"/>
            <a:ext cx="4862249" cy="1200329"/>
          </a:xfrm>
          <a:prstGeom prst="rect">
            <a:avLst/>
          </a:prstGeom>
        </p:spPr>
        <p:txBody>
          <a:bodyPr wrap="square">
            <a:spAutoFit/>
          </a:bodyPr>
          <a:lstStyle/>
          <a:p>
            <a:pPr algn="just"/>
            <a:endParaRPr lang="sr-Latn-RS" sz="1200" b="1" spc="300" dirty="0">
              <a:solidFill>
                <a:schemeClr val="bg1"/>
              </a:solidFill>
              <a:latin typeface="Raleway" panose="020B0503030101060003" pitchFamily="34" charset="77"/>
            </a:endParaRPr>
          </a:p>
          <a:p>
            <a:pPr algn="just"/>
            <a:endParaRPr lang="en-US" sz="1200" b="1" spc="300" dirty="0">
              <a:solidFill>
                <a:schemeClr val="bg1"/>
              </a:solidFill>
              <a:latin typeface="Raleway" panose="020B0503030101060003" pitchFamily="34" charset="77"/>
            </a:endParaRPr>
          </a:p>
          <a:p>
            <a:pPr algn="just"/>
            <a:r>
              <a:rPr lang="sr-Latn-RS" b="1" spc="300" dirty="0">
                <a:solidFill>
                  <a:schemeClr val="bg1"/>
                </a:solidFill>
                <a:latin typeface="Raleway" panose="020B0503030101060003" pitchFamily="34" charset="77"/>
              </a:rPr>
              <a:t>09</a:t>
            </a:r>
            <a:r>
              <a:rPr lang="en-US" b="1" spc="300" dirty="0">
                <a:solidFill>
                  <a:schemeClr val="bg1"/>
                </a:solidFill>
                <a:latin typeface="Raleway" panose="020B0503030101060003" pitchFamily="34" charset="77"/>
              </a:rPr>
              <a:t>:</a:t>
            </a:r>
            <a:r>
              <a:rPr lang="sr-Latn-RS" b="1" spc="300" dirty="0">
                <a:solidFill>
                  <a:schemeClr val="bg1"/>
                </a:solidFill>
                <a:latin typeface="Raleway" panose="020B0503030101060003" pitchFamily="34" charset="77"/>
              </a:rPr>
              <a:t>3</a:t>
            </a:r>
            <a:r>
              <a:rPr lang="en-US" b="1" spc="300" dirty="0">
                <a:solidFill>
                  <a:schemeClr val="bg1"/>
                </a:solidFill>
                <a:latin typeface="Raleway" panose="020B0503030101060003" pitchFamily="34" charset="77"/>
              </a:rPr>
              <a:t>0-11:00 Curriculum - final conclusions</a:t>
            </a:r>
            <a:endParaRPr lang="sr-Latn-RS" b="1" spc="300" dirty="0">
              <a:solidFill>
                <a:schemeClr val="bg1"/>
              </a:solidFill>
              <a:latin typeface="Raleway" panose="020B0503030101060003" pitchFamily="34" charset="77"/>
            </a:endParaRPr>
          </a:p>
          <a:p>
            <a:pPr algn="just"/>
            <a:endParaRPr lang="en-US" sz="1200" b="1" spc="300" dirty="0">
              <a:solidFill>
                <a:schemeClr val="bg1"/>
              </a:solidFill>
              <a:latin typeface="Raleway" panose="020B0503030101060003" pitchFamily="34" charset="77"/>
            </a:endParaRPr>
          </a:p>
        </p:txBody>
      </p:sp>
      <p:pic>
        <p:nvPicPr>
          <p:cNvPr id="11" name="Graphic 10" descr="Potion with solid fill">
            <a:extLst>
              <a:ext uri="{FF2B5EF4-FFF2-40B4-BE49-F238E27FC236}">
                <a16:creationId xmlns:a16="http://schemas.microsoft.com/office/drawing/2014/main" id="{EC7840E3-BAD3-A84E-B5ED-F442FFC9B8E6}"/>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231783" y="234176"/>
            <a:ext cx="1728434" cy="1728434"/>
          </a:xfrm>
          <a:prstGeom prst="rect">
            <a:avLst/>
          </a:prstGeom>
          <a:effectLst>
            <a:outerShdw blurRad="177800" sx="102000" sy="102000" algn="ctr" rotWithShape="0">
              <a:prstClr val="black">
                <a:alpha val="40000"/>
              </a:prstClr>
            </a:outerShdw>
          </a:effectLst>
        </p:spPr>
      </p:pic>
      <p:sp useBgFill="1">
        <p:nvSpPr>
          <p:cNvPr id="28" name="Oval 27">
            <a:extLst>
              <a:ext uri="{FF2B5EF4-FFF2-40B4-BE49-F238E27FC236}">
                <a16:creationId xmlns:a16="http://schemas.microsoft.com/office/drawing/2014/main" id="{F5655B3E-FE88-834E-A29C-AE048BDB4893}"/>
              </a:ext>
            </a:extLst>
          </p:cNvPr>
          <p:cNvSpPr/>
          <p:nvPr/>
        </p:nvSpPr>
        <p:spPr>
          <a:xfrm>
            <a:off x="8936754" y="1377174"/>
            <a:ext cx="363362" cy="363362"/>
          </a:xfrm>
          <a:prstGeom prst="ellipse">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30" name="Oval 29">
            <a:extLst>
              <a:ext uri="{FF2B5EF4-FFF2-40B4-BE49-F238E27FC236}">
                <a16:creationId xmlns:a16="http://schemas.microsoft.com/office/drawing/2014/main" id="{9429F179-E309-5B4C-9AC1-9EAF871D7405}"/>
              </a:ext>
            </a:extLst>
          </p:cNvPr>
          <p:cNvSpPr/>
          <p:nvPr/>
        </p:nvSpPr>
        <p:spPr>
          <a:xfrm>
            <a:off x="9288907" y="1657274"/>
            <a:ext cx="1030414" cy="1030414"/>
          </a:xfrm>
          <a:prstGeom prst="ellipse">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31" name="Oval 30">
            <a:extLst>
              <a:ext uri="{FF2B5EF4-FFF2-40B4-BE49-F238E27FC236}">
                <a16:creationId xmlns:a16="http://schemas.microsoft.com/office/drawing/2014/main" id="{D53930A9-9ED7-C347-B138-C9D92018A994}"/>
              </a:ext>
            </a:extLst>
          </p:cNvPr>
          <p:cNvSpPr/>
          <p:nvPr/>
        </p:nvSpPr>
        <p:spPr>
          <a:xfrm>
            <a:off x="10018836" y="2564904"/>
            <a:ext cx="1728192" cy="1728192"/>
          </a:xfrm>
          <a:prstGeom prst="ellipse">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pic>
        <p:nvPicPr>
          <p:cNvPr id="12" name="Picture 11">
            <a:extLst>
              <a:ext uri="{FF2B5EF4-FFF2-40B4-BE49-F238E27FC236}">
                <a16:creationId xmlns:a16="http://schemas.microsoft.com/office/drawing/2014/main" id="{25FEC13A-0263-4011-A4D0-0A0E1F7428E6}"/>
              </a:ext>
            </a:extLst>
          </p:cNvPr>
          <p:cNvPicPr>
            <a:picLocks noChangeAspect="1"/>
          </p:cNvPicPr>
          <p:nvPr/>
        </p:nvPicPr>
        <p:blipFill>
          <a:blip r:embed="rId8"/>
          <a:stretch>
            <a:fillRect/>
          </a:stretch>
        </p:blipFill>
        <p:spPr>
          <a:xfrm>
            <a:off x="3898871" y="2607437"/>
            <a:ext cx="4394255" cy="3873883"/>
          </a:xfrm>
          <a:prstGeom prst="rect">
            <a:avLst/>
          </a:prstGeom>
        </p:spPr>
      </p:pic>
    </p:spTree>
    <p:extLst>
      <p:ext uri="{BB962C8B-B14F-4D97-AF65-F5344CB8AC3E}">
        <p14:creationId xmlns:p14="http://schemas.microsoft.com/office/powerpoint/2010/main" val="270426248"/>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indefinite"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2000"/>
                                        <p:tgtEl>
                                          <p:spTgt spid="28"/>
                                        </p:tgtEl>
                                      </p:cBhvr>
                                    </p:animEffect>
                                  </p:childTnLst>
                                  <p:subTnLst>
                                    <p:set>
                                      <p:cBhvr override="childStyle">
                                        <p:cTn dur="1" fill="hold" display="0" masterRel="sameClick" afterEffect="1">
                                          <p:stCondLst>
                                            <p:cond evt="end" delay="0">
                                              <p:tn val="5"/>
                                            </p:cond>
                                          </p:stCondLst>
                                        </p:cTn>
                                        <p:tgtEl>
                                          <p:spTgt spid="28"/>
                                        </p:tgtEl>
                                        <p:attrNameLst>
                                          <p:attrName>style.visibility</p:attrName>
                                        </p:attrNameLst>
                                      </p:cBhvr>
                                      <p:to>
                                        <p:strVal val="hidden"/>
                                      </p:to>
                                    </p:set>
                                  </p:subTnLst>
                                </p:cTn>
                              </p:par>
                              <p:par>
                                <p:cTn id="8" presetID="64" presetClass="path" presetSubtype="0" repeatCount="indefinite" fill="hold" grpId="1" nodeType="withEffect">
                                  <p:stCondLst>
                                    <p:cond delay="0"/>
                                  </p:stCondLst>
                                  <p:childTnLst>
                                    <p:animMotion origin="layout" path="M 3.54167E-6 -4.81481E-6 L 3.54167E-6 -0.13888 " pathEditMode="relative" rAng="0" ptsTypes="AA">
                                      <p:cBhvr>
                                        <p:cTn id="9" dur="2000" fill="hold"/>
                                        <p:tgtEl>
                                          <p:spTgt spid="28"/>
                                        </p:tgtEl>
                                        <p:attrNameLst>
                                          <p:attrName>ppt_x</p:attrName>
                                          <p:attrName>ppt_y</p:attrName>
                                        </p:attrNameLst>
                                      </p:cBhvr>
                                      <p:rCtr x="0" y="-6944"/>
                                    </p:animMotion>
                                  </p:childTnLst>
                                </p:cTn>
                              </p:par>
                              <p:par>
                                <p:cTn id="10" presetID="10" presetClass="entr" presetSubtype="0" repeatCount="indefinite" fill="hold" grpId="0" nodeType="withEffect">
                                  <p:stCondLst>
                                    <p:cond delay="40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2000"/>
                                        <p:tgtEl>
                                          <p:spTgt spid="30"/>
                                        </p:tgtEl>
                                      </p:cBhvr>
                                    </p:animEffect>
                                  </p:childTnLst>
                                  <p:subTnLst>
                                    <p:set>
                                      <p:cBhvr override="childStyle">
                                        <p:cTn dur="1" fill="hold" display="0" masterRel="sameClick" afterEffect="1">
                                          <p:stCondLst>
                                            <p:cond evt="end" delay="0">
                                              <p:tn val="10"/>
                                            </p:cond>
                                          </p:stCondLst>
                                        </p:cTn>
                                        <p:tgtEl>
                                          <p:spTgt spid="30"/>
                                        </p:tgtEl>
                                        <p:attrNameLst>
                                          <p:attrName>style.visibility</p:attrName>
                                        </p:attrNameLst>
                                      </p:cBhvr>
                                      <p:to>
                                        <p:strVal val="hidden"/>
                                      </p:to>
                                    </p:set>
                                  </p:subTnLst>
                                </p:cTn>
                              </p:par>
                              <p:par>
                                <p:cTn id="13" presetID="64" presetClass="path" presetSubtype="0" repeatCount="indefinite" fill="hold" grpId="1" nodeType="withEffect">
                                  <p:stCondLst>
                                    <p:cond delay="400"/>
                                  </p:stCondLst>
                                  <p:childTnLst>
                                    <p:animMotion origin="layout" path="M 3.54167E-6 3.33333E-6 L 3.54167E-6 -0.13889 " pathEditMode="relative" rAng="0" ptsTypes="AA">
                                      <p:cBhvr>
                                        <p:cTn id="14" dur="2000" fill="hold"/>
                                        <p:tgtEl>
                                          <p:spTgt spid="30"/>
                                        </p:tgtEl>
                                        <p:attrNameLst>
                                          <p:attrName>ppt_x</p:attrName>
                                          <p:attrName>ppt_y</p:attrName>
                                        </p:attrNameLst>
                                      </p:cBhvr>
                                      <p:rCtr x="0" y="-6944"/>
                                    </p:animMotion>
                                  </p:childTnLst>
                                </p:cTn>
                              </p:par>
                              <p:par>
                                <p:cTn id="15" presetID="10" presetClass="entr" presetSubtype="0" repeatCount="indefinite" fill="hold" grpId="0" nodeType="withEffect">
                                  <p:stCondLst>
                                    <p:cond delay="80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2000"/>
                                        <p:tgtEl>
                                          <p:spTgt spid="31"/>
                                        </p:tgtEl>
                                      </p:cBhvr>
                                    </p:animEffect>
                                  </p:childTnLst>
                                  <p:subTnLst>
                                    <p:set>
                                      <p:cBhvr override="childStyle">
                                        <p:cTn dur="1" fill="hold" display="0" masterRel="sameClick" afterEffect="1">
                                          <p:stCondLst>
                                            <p:cond evt="end" delay="0">
                                              <p:tn val="15"/>
                                            </p:cond>
                                          </p:stCondLst>
                                        </p:cTn>
                                        <p:tgtEl>
                                          <p:spTgt spid="31"/>
                                        </p:tgtEl>
                                        <p:attrNameLst>
                                          <p:attrName>style.visibility</p:attrName>
                                        </p:attrNameLst>
                                      </p:cBhvr>
                                      <p:to>
                                        <p:strVal val="hidden"/>
                                      </p:to>
                                    </p:set>
                                  </p:subTnLst>
                                </p:cTn>
                              </p:par>
                              <p:par>
                                <p:cTn id="18" presetID="64" presetClass="path" presetSubtype="0" repeatCount="indefinite" fill="hold" grpId="1" nodeType="withEffect">
                                  <p:stCondLst>
                                    <p:cond delay="800"/>
                                  </p:stCondLst>
                                  <p:childTnLst>
                                    <p:animMotion origin="layout" path="M 1.875E-6 0 L 1.875E-6 -0.13889 " pathEditMode="relative" rAng="0" ptsTypes="AA">
                                      <p:cBhvr>
                                        <p:cTn id="19" dur="2000" fill="hold"/>
                                        <p:tgtEl>
                                          <p:spTgt spid="31"/>
                                        </p:tgtEl>
                                        <p:attrNameLst>
                                          <p:attrName>ppt_x</p:attrName>
                                          <p:attrName>ppt_y</p:attrName>
                                        </p:attrNameLst>
                                      </p:cBhvr>
                                      <p:rCtr x="0" y="-6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30" grpId="0" animBg="1"/>
      <p:bldP spid="30" grpId="1" animBg="1"/>
      <p:bldP spid="31" grpId="0" animBg="1"/>
      <p:bldP spid="31"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7E6FB2E9-7E21-1A4B-B7D9-51B1351B358F}"/>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sp>
        <p:nvSpPr>
          <p:cNvPr id="6" name="Rectangle 5">
            <a:extLst>
              <a:ext uri="{FF2B5EF4-FFF2-40B4-BE49-F238E27FC236}">
                <a16:creationId xmlns:a16="http://schemas.microsoft.com/office/drawing/2014/main" id="{86BA49A1-C4F8-6543-8240-061A4699B32F}"/>
              </a:ext>
            </a:extLst>
          </p:cNvPr>
          <p:cNvSpPr/>
          <p:nvPr/>
        </p:nvSpPr>
        <p:spPr>
          <a:xfrm>
            <a:off x="4251590" y="1834088"/>
            <a:ext cx="3688831" cy="1446550"/>
          </a:xfrm>
          <a:prstGeom prst="rect">
            <a:avLst/>
          </a:prstGeom>
        </p:spPr>
        <p:txBody>
          <a:bodyPr wrap="none">
            <a:spAutoFit/>
          </a:bodyPr>
          <a:lstStyle/>
          <a:p>
            <a:pPr algn="ctr"/>
            <a:r>
              <a:rPr lang="sr-Latn-RS"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rPr>
              <a:t>DAY III</a:t>
            </a:r>
            <a:endParaRPr lang="en-LT"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endParaRPr>
          </a:p>
        </p:txBody>
      </p:sp>
      <p:sp>
        <p:nvSpPr>
          <p:cNvPr id="10" name="Rectangle 9">
            <a:extLst>
              <a:ext uri="{FF2B5EF4-FFF2-40B4-BE49-F238E27FC236}">
                <a16:creationId xmlns:a16="http://schemas.microsoft.com/office/drawing/2014/main" id="{0CE686A0-D3CF-4B45-AB0E-0CEACD1B22AE}"/>
              </a:ext>
            </a:extLst>
          </p:cNvPr>
          <p:cNvSpPr/>
          <p:nvPr/>
        </p:nvSpPr>
        <p:spPr>
          <a:xfrm>
            <a:off x="3089343" y="3016618"/>
            <a:ext cx="6029092" cy="738664"/>
          </a:xfrm>
          <a:prstGeom prst="rect">
            <a:avLst/>
          </a:prstGeom>
        </p:spPr>
        <p:txBody>
          <a:bodyPr wrap="square">
            <a:spAutoFit/>
          </a:bodyPr>
          <a:lstStyle/>
          <a:p>
            <a:pPr algn="just"/>
            <a:endParaRPr lang="en-US" sz="1200" b="1" spc="300" dirty="0">
              <a:solidFill>
                <a:schemeClr val="bg1"/>
              </a:solidFill>
              <a:latin typeface="Raleway" panose="020B0503030101060003" pitchFamily="34" charset="77"/>
            </a:endParaRPr>
          </a:p>
          <a:p>
            <a:pPr algn="just"/>
            <a:r>
              <a:rPr lang="en-US" b="1" spc="300" dirty="0">
                <a:solidFill>
                  <a:schemeClr val="bg1"/>
                </a:solidFill>
                <a:latin typeface="Raleway" panose="020B0503030101060003" pitchFamily="34" charset="77"/>
              </a:rPr>
              <a:t>11:00-11:30 Break</a:t>
            </a:r>
            <a:endParaRPr lang="sr-Latn-RS" b="1" spc="300" dirty="0">
              <a:solidFill>
                <a:schemeClr val="bg1"/>
              </a:solidFill>
              <a:latin typeface="Raleway" panose="020B0503030101060003" pitchFamily="34" charset="77"/>
            </a:endParaRPr>
          </a:p>
          <a:p>
            <a:pPr algn="just"/>
            <a:endParaRPr lang="en-US" sz="1200" b="1" spc="300" dirty="0">
              <a:solidFill>
                <a:schemeClr val="bg1"/>
              </a:solidFill>
              <a:latin typeface="Raleway" panose="020B0503030101060003" pitchFamily="34" charset="77"/>
            </a:endParaRPr>
          </a:p>
        </p:txBody>
      </p:sp>
      <p:pic>
        <p:nvPicPr>
          <p:cNvPr id="11" name="Graphic 10" descr="Potion with solid fill">
            <a:extLst>
              <a:ext uri="{FF2B5EF4-FFF2-40B4-BE49-F238E27FC236}">
                <a16:creationId xmlns:a16="http://schemas.microsoft.com/office/drawing/2014/main" id="{EC7840E3-BAD3-A84E-B5ED-F442FFC9B8E6}"/>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231783" y="234176"/>
            <a:ext cx="1728434" cy="1728434"/>
          </a:xfrm>
          <a:prstGeom prst="rect">
            <a:avLst/>
          </a:prstGeom>
          <a:effectLst>
            <a:outerShdw blurRad="177800" sx="102000" sy="102000" algn="ctr" rotWithShape="0">
              <a:prstClr val="black">
                <a:alpha val="40000"/>
              </a:prstClr>
            </a:outerShdw>
          </a:effectLst>
        </p:spPr>
      </p:pic>
      <p:sp useBgFill="1">
        <p:nvSpPr>
          <p:cNvPr id="28" name="Oval 27">
            <a:extLst>
              <a:ext uri="{FF2B5EF4-FFF2-40B4-BE49-F238E27FC236}">
                <a16:creationId xmlns:a16="http://schemas.microsoft.com/office/drawing/2014/main" id="{F5655B3E-FE88-834E-A29C-AE048BDB4893}"/>
              </a:ext>
            </a:extLst>
          </p:cNvPr>
          <p:cNvSpPr/>
          <p:nvPr/>
        </p:nvSpPr>
        <p:spPr>
          <a:xfrm>
            <a:off x="8936754" y="1377174"/>
            <a:ext cx="363362" cy="363362"/>
          </a:xfrm>
          <a:prstGeom prst="ellipse">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30" name="Oval 29">
            <a:extLst>
              <a:ext uri="{FF2B5EF4-FFF2-40B4-BE49-F238E27FC236}">
                <a16:creationId xmlns:a16="http://schemas.microsoft.com/office/drawing/2014/main" id="{9429F179-E309-5B4C-9AC1-9EAF871D7405}"/>
              </a:ext>
            </a:extLst>
          </p:cNvPr>
          <p:cNvSpPr/>
          <p:nvPr/>
        </p:nvSpPr>
        <p:spPr>
          <a:xfrm>
            <a:off x="9288907" y="1657274"/>
            <a:ext cx="1030414" cy="1030414"/>
          </a:xfrm>
          <a:prstGeom prst="ellipse">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31" name="Oval 30">
            <a:extLst>
              <a:ext uri="{FF2B5EF4-FFF2-40B4-BE49-F238E27FC236}">
                <a16:creationId xmlns:a16="http://schemas.microsoft.com/office/drawing/2014/main" id="{D53930A9-9ED7-C347-B138-C9D92018A994}"/>
              </a:ext>
            </a:extLst>
          </p:cNvPr>
          <p:cNvSpPr/>
          <p:nvPr/>
        </p:nvSpPr>
        <p:spPr>
          <a:xfrm>
            <a:off x="10018836" y="2564904"/>
            <a:ext cx="1728192" cy="1728192"/>
          </a:xfrm>
          <a:prstGeom prst="ellipse">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pic>
        <p:nvPicPr>
          <p:cNvPr id="12" name="Picture 11">
            <a:extLst>
              <a:ext uri="{FF2B5EF4-FFF2-40B4-BE49-F238E27FC236}">
                <a16:creationId xmlns:a16="http://schemas.microsoft.com/office/drawing/2014/main" id="{917847D3-373C-4950-A9C7-DA4507929242}"/>
              </a:ext>
            </a:extLst>
          </p:cNvPr>
          <p:cNvPicPr>
            <a:picLocks noChangeAspect="1"/>
          </p:cNvPicPr>
          <p:nvPr/>
        </p:nvPicPr>
        <p:blipFill>
          <a:blip r:embed="rId8">
            <a:extLst>
              <a:ext uri="{BEBA8EAE-BF5A-486C-A8C5-ECC9F3942E4B}">
                <a14:imgProps xmlns:a14="http://schemas.microsoft.com/office/drawing/2010/main">
                  <a14:imgLayer r:embed="rId9">
                    <a14:imgEffect>
                      <a14:saturation sat="0"/>
                    </a14:imgEffect>
                  </a14:imgLayer>
                </a14:imgProps>
              </a:ext>
              <a:ext uri="{837473B0-CC2E-450A-ABE3-18F120FF3D39}">
                <a1611:picAttrSrcUrl xmlns:a1611="http://schemas.microsoft.com/office/drawing/2016/11/main" xmlns="" r:id="rId10"/>
              </a:ext>
            </a:extLst>
          </a:blip>
          <a:stretch>
            <a:fillRect/>
          </a:stretch>
        </p:blipFill>
        <p:spPr>
          <a:xfrm>
            <a:off x="5361975" y="3366200"/>
            <a:ext cx="2958557" cy="2958557"/>
          </a:xfrm>
          <a:prstGeom prst="rect">
            <a:avLst/>
          </a:prstGeom>
        </p:spPr>
      </p:pic>
    </p:spTree>
    <p:extLst>
      <p:ext uri="{BB962C8B-B14F-4D97-AF65-F5344CB8AC3E}">
        <p14:creationId xmlns:p14="http://schemas.microsoft.com/office/powerpoint/2010/main" val="1667867779"/>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indefinite"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2000"/>
                                        <p:tgtEl>
                                          <p:spTgt spid="28"/>
                                        </p:tgtEl>
                                      </p:cBhvr>
                                    </p:animEffect>
                                  </p:childTnLst>
                                  <p:subTnLst>
                                    <p:set>
                                      <p:cBhvr override="childStyle">
                                        <p:cTn dur="1" fill="hold" display="0" masterRel="sameClick" afterEffect="1">
                                          <p:stCondLst>
                                            <p:cond evt="end" delay="0">
                                              <p:tn val="5"/>
                                            </p:cond>
                                          </p:stCondLst>
                                        </p:cTn>
                                        <p:tgtEl>
                                          <p:spTgt spid="28"/>
                                        </p:tgtEl>
                                        <p:attrNameLst>
                                          <p:attrName>style.visibility</p:attrName>
                                        </p:attrNameLst>
                                      </p:cBhvr>
                                      <p:to>
                                        <p:strVal val="hidden"/>
                                      </p:to>
                                    </p:set>
                                  </p:subTnLst>
                                </p:cTn>
                              </p:par>
                              <p:par>
                                <p:cTn id="8" presetID="64" presetClass="path" presetSubtype="0" repeatCount="indefinite" fill="hold" grpId="1" nodeType="withEffect">
                                  <p:stCondLst>
                                    <p:cond delay="0"/>
                                  </p:stCondLst>
                                  <p:childTnLst>
                                    <p:animMotion origin="layout" path="M 3.54167E-6 -4.81481E-6 L 3.54167E-6 -0.13888 " pathEditMode="relative" rAng="0" ptsTypes="AA">
                                      <p:cBhvr>
                                        <p:cTn id="9" dur="2000" fill="hold"/>
                                        <p:tgtEl>
                                          <p:spTgt spid="28"/>
                                        </p:tgtEl>
                                        <p:attrNameLst>
                                          <p:attrName>ppt_x</p:attrName>
                                          <p:attrName>ppt_y</p:attrName>
                                        </p:attrNameLst>
                                      </p:cBhvr>
                                      <p:rCtr x="0" y="-6944"/>
                                    </p:animMotion>
                                  </p:childTnLst>
                                </p:cTn>
                              </p:par>
                              <p:par>
                                <p:cTn id="10" presetID="10" presetClass="entr" presetSubtype="0" repeatCount="indefinite" fill="hold" grpId="0" nodeType="withEffect">
                                  <p:stCondLst>
                                    <p:cond delay="40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2000"/>
                                        <p:tgtEl>
                                          <p:spTgt spid="30"/>
                                        </p:tgtEl>
                                      </p:cBhvr>
                                    </p:animEffect>
                                  </p:childTnLst>
                                  <p:subTnLst>
                                    <p:set>
                                      <p:cBhvr override="childStyle">
                                        <p:cTn dur="1" fill="hold" display="0" masterRel="sameClick" afterEffect="1">
                                          <p:stCondLst>
                                            <p:cond evt="end" delay="0">
                                              <p:tn val="10"/>
                                            </p:cond>
                                          </p:stCondLst>
                                        </p:cTn>
                                        <p:tgtEl>
                                          <p:spTgt spid="30"/>
                                        </p:tgtEl>
                                        <p:attrNameLst>
                                          <p:attrName>style.visibility</p:attrName>
                                        </p:attrNameLst>
                                      </p:cBhvr>
                                      <p:to>
                                        <p:strVal val="hidden"/>
                                      </p:to>
                                    </p:set>
                                  </p:subTnLst>
                                </p:cTn>
                              </p:par>
                              <p:par>
                                <p:cTn id="13" presetID="64" presetClass="path" presetSubtype="0" repeatCount="indefinite" fill="hold" grpId="1" nodeType="withEffect">
                                  <p:stCondLst>
                                    <p:cond delay="400"/>
                                  </p:stCondLst>
                                  <p:childTnLst>
                                    <p:animMotion origin="layout" path="M 3.54167E-6 3.33333E-6 L 3.54167E-6 -0.13889 " pathEditMode="relative" rAng="0" ptsTypes="AA">
                                      <p:cBhvr>
                                        <p:cTn id="14" dur="2000" fill="hold"/>
                                        <p:tgtEl>
                                          <p:spTgt spid="30"/>
                                        </p:tgtEl>
                                        <p:attrNameLst>
                                          <p:attrName>ppt_x</p:attrName>
                                          <p:attrName>ppt_y</p:attrName>
                                        </p:attrNameLst>
                                      </p:cBhvr>
                                      <p:rCtr x="0" y="-6944"/>
                                    </p:animMotion>
                                  </p:childTnLst>
                                </p:cTn>
                              </p:par>
                              <p:par>
                                <p:cTn id="15" presetID="10" presetClass="entr" presetSubtype="0" repeatCount="indefinite" fill="hold" grpId="0" nodeType="withEffect">
                                  <p:stCondLst>
                                    <p:cond delay="80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2000"/>
                                        <p:tgtEl>
                                          <p:spTgt spid="31"/>
                                        </p:tgtEl>
                                      </p:cBhvr>
                                    </p:animEffect>
                                  </p:childTnLst>
                                  <p:subTnLst>
                                    <p:set>
                                      <p:cBhvr override="childStyle">
                                        <p:cTn dur="1" fill="hold" display="0" masterRel="sameClick" afterEffect="1">
                                          <p:stCondLst>
                                            <p:cond evt="end" delay="0">
                                              <p:tn val="15"/>
                                            </p:cond>
                                          </p:stCondLst>
                                        </p:cTn>
                                        <p:tgtEl>
                                          <p:spTgt spid="31"/>
                                        </p:tgtEl>
                                        <p:attrNameLst>
                                          <p:attrName>style.visibility</p:attrName>
                                        </p:attrNameLst>
                                      </p:cBhvr>
                                      <p:to>
                                        <p:strVal val="hidden"/>
                                      </p:to>
                                    </p:set>
                                  </p:subTnLst>
                                </p:cTn>
                              </p:par>
                              <p:par>
                                <p:cTn id="18" presetID="64" presetClass="path" presetSubtype="0" repeatCount="indefinite" fill="hold" grpId="1" nodeType="withEffect">
                                  <p:stCondLst>
                                    <p:cond delay="800"/>
                                  </p:stCondLst>
                                  <p:childTnLst>
                                    <p:animMotion origin="layout" path="M 1.875E-6 0 L 1.875E-6 -0.13889 " pathEditMode="relative" rAng="0" ptsTypes="AA">
                                      <p:cBhvr>
                                        <p:cTn id="19" dur="2000" fill="hold"/>
                                        <p:tgtEl>
                                          <p:spTgt spid="31"/>
                                        </p:tgtEl>
                                        <p:attrNameLst>
                                          <p:attrName>ppt_x</p:attrName>
                                          <p:attrName>ppt_y</p:attrName>
                                        </p:attrNameLst>
                                      </p:cBhvr>
                                      <p:rCtr x="0" y="-6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30" grpId="0" animBg="1"/>
      <p:bldP spid="30" grpId="1" animBg="1"/>
      <p:bldP spid="31" grpId="0" animBg="1"/>
      <p:bldP spid="31"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7E6FB2E9-7E21-1A4B-B7D9-51B1351B358F}"/>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a:stretch/>
        </p:blipFill>
        <p:spPr bwMode="auto">
          <a:xfrm>
            <a:off x="0" y="1706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sp>
        <p:nvSpPr>
          <p:cNvPr id="10" name="Rectangle 9">
            <a:extLst>
              <a:ext uri="{FF2B5EF4-FFF2-40B4-BE49-F238E27FC236}">
                <a16:creationId xmlns:a16="http://schemas.microsoft.com/office/drawing/2014/main" id="{0CE686A0-D3CF-4B45-AB0E-0CEACD1B22AE}"/>
              </a:ext>
            </a:extLst>
          </p:cNvPr>
          <p:cNvSpPr/>
          <p:nvPr/>
        </p:nvSpPr>
        <p:spPr>
          <a:xfrm>
            <a:off x="3094892" y="1981461"/>
            <a:ext cx="6205224" cy="738664"/>
          </a:xfrm>
          <a:prstGeom prst="rect">
            <a:avLst/>
          </a:prstGeom>
        </p:spPr>
        <p:txBody>
          <a:bodyPr wrap="square">
            <a:spAutoFit/>
          </a:bodyPr>
          <a:lstStyle/>
          <a:p>
            <a:pPr algn="just"/>
            <a:endParaRPr lang="en-US" sz="1200" b="1" spc="300" dirty="0">
              <a:solidFill>
                <a:schemeClr val="bg1"/>
              </a:solidFill>
              <a:latin typeface="Raleway" panose="020B0503030101060003" pitchFamily="34" charset="77"/>
            </a:endParaRPr>
          </a:p>
          <a:p>
            <a:pPr algn="just"/>
            <a:r>
              <a:rPr lang="en-US" b="1" spc="300" dirty="0">
                <a:solidFill>
                  <a:schemeClr val="bg1"/>
                </a:solidFill>
                <a:latin typeface="Raleway" panose="020B0503030101060003" pitchFamily="34" charset="77"/>
              </a:rPr>
              <a:t>11:30-12:30 Plan of further activities</a:t>
            </a:r>
            <a:r>
              <a:rPr lang="sr-Latn-RS" b="1" spc="300" dirty="0">
                <a:solidFill>
                  <a:schemeClr val="bg1"/>
                </a:solidFill>
                <a:latin typeface="Raleway" panose="020B0503030101060003" pitchFamily="34" charset="77"/>
              </a:rPr>
              <a:t> </a:t>
            </a:r>
          </a:p>
          <a:p>
            <a:pPr algn="just"/>
            <a:endParaRPr lang="en-US" sz="1200" b="1" spc="300" dirty="0">
              <a:solidFill>
                <a:schemeClr val="bg1"/>
              </a:solidFill>
              <a:latin typeface="Raleway" panose="020B0503030101060003" pitchFamily="34" charset="77"/>
            </a:endParaRPr>
          </a:p>
        </p:txBody>
      </p:sp>
      <p:pic>
        <p:nvPicPr>
          <p:cNvPr id="11" name="Graphic 10" descr="Potion with solid fill">
            <a:extLst>
              <a:ext uri="{FF2B5EF4-FFF2-40B4-BE49-F238E27FC236}">
                <a16:creationId xmlns:a16="http://schemas.microsoft.com/office/drawing/2014/main" id="{EC7840E3-BAD3-A84E-B5ED-F442FFC9B8E6}"/>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231783" y="234176"/>
            <a:ext cx="1728434" cy="1728434"/>
          </a:xfrm>
          <a:prstGeom prst="rect">
            <a:avLst/>
          </a:prstGeom>
          <a:effectLst>
            <a:outerShdw blurRad="177800" sx="102000" sy="102000" algn="ctr" rotWithShape="0">
              <a:prstClr val="black">
                <a:alpha val="40000"/>
              </a:prstClr>
            </a:outerShdw>
          </a:effectLst>
        </p:spPr>
      </p:pic>
      <p:sp useBgFill="1">
        <p:nvSpPr>
          <p:cNvPr id="28" name="Oval 27">
            <a:extLst>
              <a:ext uri="{FF2B5EF4-FFF2-40B4-BE49-F238E27FC236}">
                <a16:creationId xmlns:a16="http://schemas.microsoft.com/office/drawing/2014/main" id="{F5655B3E-FE88-834E-A29C-AE048BDB4893}"/>
              </a:ext>
            </a:extLst>
          </p:cNvPr>
          <p:cNvSpPr/>
          <p:nvPr/>
        </p:nvSpPr>
        <p:spPr>
          <a:xfrm>
            <a:off x="8936754" y="1377174"/>
            <a:ext cx="363362" cy="363362"/>
          </a:xfrm>
          <a:prstGeom prst="ellipse">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30" name="Oval 29">
            <a:extLst>
              <a:ext uri="{FF2B5EF4-FFF2-40B4-BE49-F238E27FC236}">
                <a16:creationId xmlns:a16="http://schemas.microsoft.com/office/drawing/2014/main" id="{9429F179-E309-5B4C-9AC1-9EAF871D7405}"/>
              </a:ext>
            </a:extLst>
          </p:cNvPr>
          <p:cNvSpPr/>
          <p:nvPr/>
        </p:nvSpPr>
        <p:spPr>
          <a:xfrm>
            <a:off x="9288907" y="1657274"/>
            <a:ext cx="1030414" cy="1030414"/>
          </a:xfrm>
          <a:prstGeom prst="ellipse">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31" name="Oval 30">
            <a:extLst>
              <a:ext uri="{FF2B5EF4-FFF2-40B4-BE49-F238E27FC236}">
                <a16:creationId xmlns:a16="http://schemas.microsoft.com/office/drawing/2014/main" id="{D53930A9-9ED7-C347-B138-C9D92018A994}"/>
              </a:ext>
            </a:extLst>
          </p:cNvPr>
          <p:cNvSpPr/>
          <p:nvPr/>
        </p:nvSpPr>
        <p:spPr>
          <a:xfrm>
            <a:off x="10018836" y="2564904"/>
            <a:ext cx="1728192" cy="1728192"/>
          </a:xfrm>
          <a:prstGeom prst="ellipse">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pic>
        <p:nvPicPr>
          <p:cNvPr id="4" name="Picture 3">
            <a:extLst>
              <a:ext uri="{FF2B5EF4-FFF2-40B4-BE49-F238E27FC236}">
                <a16:creationId xmlns:a16="http://schemas.microsoft.com/office/drawing/2014/main" id="{1DE2C92B-52E3-4F15-8323-709EEA36080D}"/>
              </a:ext>
            </a:extLst>
          </p:cNvPr>
          <p:cNvPicPr>
            <a:picLocks noChangeAspect="1"/>
          </p:cNvPicPr>
          <p:nvPr/>
        </p:nvPicPr>
        <p:blipFill>
          <a:blip r:embed="rId8">
            <a:extLst>
              <a:ext uri="{837473B0-CC2E-450A-ABE3-18F120FF3D39}">
                <a1611:picAttrSrcUrl xmlns:a1611="http://schemas.microsoft.com/office/drawing/2016/11/main" xmlns="" r:id="rId9"/>
              </a:ext>
            </a:extLst>
          </a:blip>
          <a:stretch>
            <a:fillRect/>
          </a:stretch>
        </p:blipFill>
        <p:spPr>
          <a:xfrm>
            <a:off x="2577449" y="2370176"/>
            <a:ext cx="7620000" cy="4762500"/>
          </a:xfrm>
          <a:prstGeom prst="rect">
            <a:avLst/>
          </a:prstGeom>
        </p:spPr>
      </p:pic>
      <p:sp>
        <p:nvSpPr>
          <p:cNvPr id="5" name="TextBox 4">
            <a:extLst>
              <a:ext uri="{FF2B5EF4-FFF2-40B4-BE49-F238E27FC236}">
                <a16:creationId xmlns:a16="http://schemas.microsoft.com/office/drawing/2014/main" id="{6F8125F3-2835-4554-9D17-8D9B44580D93}"/>
              </a:ext>
            </a:extLst>
          </p:cNvPr>
          <p:cNvSpPr txBox="1"/>
          <p:nvPr/>
        </p:nvSpPr>
        <p:spPr>
          <a:xfrm>
            <a:off x="2699321" y="7401598"/>
            <a:ext cx="7620000" cy="230832"/>
          </a:xfrm>
          <a:prstGeom prst="rect">
            <a:avLst/>
          </a:prstGeom>
          <a:noFill/>
        </p:spPr>
        <p:txBody>
          <a:bodyPr wrap="square" rtlCol="0">
            <a:spAutoFit/>
          </a:bodyPr>
          <a:lstStyle/>
          <a:p>
            <a:r>
              <a:rPr lang="en-US" sz="900">
                <a:hlinkClick r:id="rId9" tooltip="http://aliem.com/team-based-learning-2016-jgme-aliem-hot-topics-in-medical-education"/>
              </a:rPr>
              <a:t>This Photo</a:t>
            </a:r>
            <a:r>
              <a:rPr lang="en-US" sz="900"/>
              <a:t> by Unknown Author is licensed under </a:t>
            </a:r>
            <a:r>
              <a:rPr lang="en-US" sz="900">
                <a:hlinkClick r:id="rId10" tooltip="https://creativecommons.org/licenses/by-nc-nd/3.0/"/>
              </a:rPr>
              <a:t>CC BY-NC-ND</a:t>
            </a:r>
            <a:endParaRPr lang="en-US" sz="900"/>
          </a:p>
        </p:txBody>
      </p:sp>
    </p:spTree>
    <p:extLst>
      <p:ext uri="{BB962C8B-B14F-4D97-AF65-F5344CB8AC3E}">
        <p14:creationId xmlns:p14="http://schemas.microsoft.com/office/powerpoint/2010/main" val="2365155935"/>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indefinite"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2000"/>
                                        <p:tgtEl>
                                          <p:spTgt spid="28"/>
                                        </p:tgtEl>
                                      </p:cBhvr>
                                    </p:animEffect>
                                  </p:childTnLst>
                                  <p:subTnLst>
                                    <p:set>
                                      <p:cBhvr override="childStyle">
                                        <p:cTn dur="1" fill="hold" display="0" masterRel="sameClick" afterEffect="1">
                                          <p:stCondLst>
                                            <p:cond evt="end" delay="0">
                                              <p:tn val="5"/>
                                            </p:cond>
                                          </p:stCondLst>
                                        </p:cTn>
                                        <p:tgtEl>
                                          <p:spTgt spid="28"/>
                                        </p:tgtEl>
                                        <p:attrNameLst>
                                          <p:attrName>style.visibility</p:attrName>
                                        </p:attrNameLst>
                                      </p:cBhvr>
                                      <p:to>
                                        <p:strVal val="hidden"/>
                                      </p:to>
                                    </p:set>
                                  </p:subTnLst>
                                </p:cTn>
                              </p:par>
                              <p:par>
                                <p:cTn id="8" presetID="64" presetClass="path" presetSubtype="0" repeatCount="indefinite" fill="hold" grpId="1" nodeType="withEffect">
                                  <p:stCondLst>
                                    <p:cond delay="0"/>
                                  </p:stCondLst>
                                  <p:childTnLst>
                                    <p:animMotion origin="layout" path="M 3.54167E-6 -4.81481E-6 L 3.54167E-6 -0.13888 " pathEditMode="relative" rAng="0" ptsTypes="AA">
                                      <p:cBhvr>
                                        <p:cTn id="9" dur="2000" fill="hold"/>
                                        <p:tgtEl>
                                          <p:spTgt spid="28"/>
                                        </p:tgtEl>
                                        <p:attrNameLst>
                                          <p:attrName>ppt_x</p:attrName>
                                          <p:attrName>ppt_y</p:attrName>
                                        </p:attrNameLst>
                                      </p:cBhvr>
                                      <p:rCtr x="0" y="-6944"/>
                                    </p:animMotion>
                                  </p:childTnLst>
                                </p:cTn>
                              </p:par>
                              <p:par>
                                <p:cTn id="10" presetID="10" presetClass="entr" presetSubtype="0" repeatCount="indefinite" fill="hold" grpId="0" nodeType="withEffect">
                                  <p:stCondLst>
                                    <p:cond delay="40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2000"/>
                                        <p:tgtEl>
                                          <p:spTgt spid="30"/>
                                        </p:tgtEl>
                                      </p:cBhvr>
                                    </p:animEffect>
                                  </p:childTnLst>
                                  <p:subTnLst>
                                    <p:set>
                                      <p:cBhvr override="childStyle">
                                        <p:cTn dur="1" fill="hold" display="0" masterRel="sameClick" afterEffect="1">
                                          <p:stCondLst>
                                            <p:cond evt="end" delay="0">
                                              <p:tn val="10"/>
                                            </p:cond>
                                          </p:stCondLst>
                                        </p:cTn>
                                        <p:tgtEl>
                                          <p:spTgt spid="30"/>
                                        </p:tgtEl>
                                        <p:attrNameLst>
                                          <p:attrName>style.visibility</p:attrName>
                                        </p:attrNameLst>
                                      </p:cBhvr>
                                      <p:to>
                                        <p:strVal val="hidden"/>
                                      </p:to>
                                    </p:set>
                                  </p:subTnLst>
                                </p:cTn>
                              </p:par>
                              <p:par>
                                <p:cTn id="13" presetID="64" presetClass="path" presetSubtype="0" repeatCount="indefinite" fill="hold" grpId="1" nodeType="withEffect">
                                  <p:stCondLst>
                                    <p:cond delay="400"/>
                                  </p:stCondLst>
                                  <p:childTnLst>
                                    <p:animMotion origin="layout" path="M 3.54167E-6 3.33333E-6 L 3.54167E-6 -0.13889 " pathEditMode="relative" rAng="0" ptsTypes="AA">
                                      <p:cBhvr>
                                        <p:cTn id="14" dur="2000" fill="hold"/>
                                        <p:tgtEl>
                                          <p:spTgt spid="30"/>
                                        </p:tgtEl>
                                        <p:attrNameLst>
                                          <p:attrName>ppt_x</p:attrName>
                                          <p:attrName>ppt_y</p:attrName>
                                        </p:attrNameLst>
                                      </p:cBhvr>
                                      <p:rCtr x="0" y="-6944"/>
                                    </p:animMotion>
                                  </p:childTnLst>
                                </p:cTn>
                              </p:par>
                              <p:par>
                                <p:cTn id="15" presetID="10" presetClass="entr" presetSubtype="0" repeatCount="indefinite" fill="hold" grpId="0" nodeType="withEffect">
                                  <p:stCondLst>
                                    <p:cond delay="80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2000"/>
                                        <p:tgtEl>
                                          <p:spTgt spid="31"/>
                                        </p:tgtEl>
                                      </p:cBhvr>
                                    </p:animEffect>
                                  </p:childTnLst>
                                  <p:subTnLst>
                                    <p:set>
                                      <p:cBhvr override="childStyle">
                                        <p:cTn dur="1" fill="hold" display="0" masterRel="sameClick" afterEffect="1">
                                          <p:stCondLst>
                                            <p:cond evt="end" delay="0">
                                              <p:tn val="15"/>
                                            </p:cond>
                                          </p:stCondLst>
                                        </p:cTn>
                                        <p:tgtEl>
                                          <p:spTgt spid="31"/>
                                        </p:tgtEl>
                                        <p:attrNameLst>
                                          <p:attrName>style.visibility</p:attrName>
                                        </p:attrNameLst>
                                      </p:cBhvr>
                                      <p:to>
                                        <p:strVal val="hidden"/>
                                      </p:to>
                                    </p:set>
                                  </p:subTnLst>
                                </p:cTn>
                              </p:par>
                              <p:par>
                                <p:cTn id="18" presetID="64" presetClass="path" presetSubtype="0" repeatCount="indefinite" fill="hold" grpId="1" nodeType="withEffect">
                                  <p:stCondLst>
                                    <p:cond delay="800"/>
                                  </p:stCondLst>
                                  <p:childTnLst>
                                    <p:animMotion origin="layout" path="M 1.875E-6 0 L 1.875E-6 -0.13889 " pathEditMode="relative" rAng="0" ptsTypes="AA">
                                      <p:cBhvr>
                                        <p:cTn id="19" dur="2000" fill="hold"/>
                                        <p:tgtEl>
                                          <p:spTgt spid="31"/>
                                        </p:tgtEl>
                                        <p:attrNameLst>
                                          <p:attrName>ppt_x</p:attrName>
                                          <p:attrName>ppt_y</p:attrName>
                                        </p:attrNameLst>
                                      </p:cBhvr>
                                      <p:rCtr x="0" y="-6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30" grpId="0" animBg="1"/>
      <p:bldP spid="30" grpId="1" animBg="1"/>
      <p:bldP spid="31" grpId="0" animBg="1"/>
      <p:bldP spid="31" grpId="1"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7E6FB2E9-7E21-1A4B-B7D9-51B1351B358F}"/>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LT" sz="8000" b="1" spc="-150">
              <a:latin typeface="Raleway" panose="020B0503030101060003" pitchFamily="34" charset="77"/>
            </a:endParaRPr>
          </a:p>
        </p:txBody>
      </p:sp>
      <p:sp>
        <p:nvSpPr>
          <p:cNvPr id="6" name="Rectangle 5">
            <a:extLst>
              <a:ext uri="{FF2B5EF4-FFF2-40B4-BE49-F238E27FC236}">
                <a16:creationId xmlns:a16="http://schemas.microsoft.com/office/drawing/2014/main" id="{86BA49A1-C4F8-6543-8240-061A4699B32F}"/>
              </a:ext>
            </a:extLst>
          </p:cNvPr>
          <p:cNvSpPr/>
          <p:nvPr/>
        </p:nvSpPr>
        <p:spPr>
          <a:xfrm>
            <a:off x="4251590" y="1834088"/>
            <a:ext cx="3688831" cy="1446550"/>
          </a:xfrm>
          <a:prstGeom prst="rect">
            <a:avLst/>
          </a:prstGeom>
        </p:spPr>
        <p:txBody>
          <a:bodyPr wrap="none">
            <a:spAutoFit/>
          </a:bodyPr>
          <a:lstStyle/>
          <a:p>
            <a:pPr algn="ctr"/>
            <a:r>
              <a:rPr lang="sr-Latn-RS"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rPr>
              <a:t>DAY III</a:t>
            </a:r>
            <a:endParaRPr lang="en-LT" sz="8800" b="1" spc="-150" dirty="0">
              <a:solidFill>
                <a:schemeClr val="bg1"/>
              </a:solidFill>
              <a:effectLst>
                <a:outerShdw blurRad="419100" sx="102000" sy="102000" algn="ctr" rotWithShape="0">
                  <a:prstClr val="black">
                    <a:alpha val="29000"/>
                  </a:prstClr>
                </a:outerShdw>
              </a:effectLst>
              <a:latin typeface="Raleway Black" panose="020B0503030101060003" pitchFamily="34" charset="77"/>
            </a:endParaRPr>
          </a:p>
        </p:txBody>
      </p:sp>
      <p:sp>
        <p:nvSpPr>
          <p:cNvPr id="10" name="Rectangle 9">
            <a:extLst>
              <a:ext uri="{FF2B5EF4-FFF2-40B4-BE49-F238E27FC236}">
                <a16:creationId xmlns:a16="http://schemas.microsoft.com/office/drawing/2014/main" id="{0CE686A0-D3CF-4B45-AB0E-0CEACD1B22AE}"/>
              </a:ext>
            </a:extLst>
          </p:cNvPr>
          <p:cNvSpPr/>
          <p:nvPr/>
        </p:nvSpPr>
        <p:spPr>
          <a:xfrm>
            <a:off x="3081454" y="3198167"/>
            <a:ext cx="6029092" cy="646331"/>
          </a:xfrm>
          <a:prstGeom prst="rect">
            <a:avLst/>
          </a:prstGeom>
        </p:spPr>
        <p:txBody>
          <a:bodyPr wrap="square">
            <a:spAutoFit/>
          </a:bodyPr>
          <a:lstStyle/>
          <a:p>
            <a:pPr algn="just"/>
            <a:r>
              <a:rPr lang="en-US" b="1" spc="300" dirty="0">
                <a:solidFill>
                  <a:schemeClr val="bg1"/>
                </a:solidFill>
                <a:latin typeface="Raleway" panose="020B0503030101060003" pitchFamily="34" charset="77"/>
              </a:rPr>
              <a:t>1</a:t>
            </a:r>
            <a:r>
              <a:rPr lang="sr-Latn-RS" b="1" spc="300" dirty="0">
                <a:solidFill>
                  <a:schemeClr val="bg1"/>
                </a:solidFill>
                <a:latin typeface="Raleway" panose="020B0503030101060003" pitchFamily="34" charset="77"/>
              </a:rPr>
              <a:t>2</a:t>
            </a:r>
            <a:r>
              <a:rPr lang="en-US" b="1" spc="300" dirty="0">
                <a:solidFill>
                  <a:schemeClr val="bg1"/>
                </a:solidFill>
                <a:latin typeface="Raleway" panose="020B0503030101060003" pitchFamily="34" charset="77"/>
              </a:rPr>
              <a:t>:30-1</a:t>
            </a:r>
            <a:r>
              <a:rPr lang="sr-Latn-RS" b="1" spc="300" dirty="0">
                <a:solidFill>
                  <a:schemeClr val="bg1"/>
                </a:solidFill>
                <a:latin typeface="Raleway" panose="020B0503030101060003" pitchFamily="34" charset="77"/>
              </a:rPr>
              <a:t>3</a:t>
            </a:r>
            <a:r>
              <a:rPr lang="en-US" b="1" spc="300" dirty="0">
                <a:solidFill>
                  <a:schemeClr val="bg1"/>
                </a:solidFill>
                <a:latin typeface="Raleway" panose="020B0503030101060003" pitchFamily="34" charset="77"/>
              </a:rPr>
              <a:t>:</a:t>
            </a:r>
            <a:r>
              <a:rPr lang="sr-Latn-RS" b="1" spc="300" dirty="0">
                <a:solidFill>
                  <a:schemeClr val="bg1"/>
                </a:solidFill>
                <a:latin typeface="Raleway" panose="020B0503030101060003" pitchFamily="34" charset="77"/>
              </a:rPr>
              <a:t>3</a:t>
            </a:r>
            <a:r>
              <a:rPr lang="en-US" b="1" spc="300" dirty="0">
                <a:solidFill>
                  <a:schemeClr val="bg1"/>
                </a:solidFill>
                <a:latin typeface="Raleway" panose="020B0503030101060003" pitchFamily="34" charset="77"/>
              </a:rPr>
              <a:t>0 Evaluation and conclusions, delivery of certificates</a:t>
            </a:r>
            <a:endParaRPr lang="en-LT" b="1" spc="300" dirty="0">
              <a:solidFill>
                <a:schemeClr val="bg1"/>
              </a:solidFill>
              <a:latin typeface="Raleway" panose="020B0503030101060003" pitchFamily="34" charset="77"/>
            </a:endParaRPr>
          </a:p>
        </p:txBody>
      </p:sp>
      <p:pic>
        <p:nvPicPr>
          <p:cNvPr id="11" name="Graphic 10" descr="Potion with solid fill">
            <a:extLst>
              <a:ext uri="{FF2B5EF4-FFF2-40B4-BE49-F238E27FC236}">
                <a16:creationId xmlns:a16="http://schemas.microsoft.com/office/drawing/2014/main" id="{EC7840E3-BAD3-A84E-B5ED-F442FFC9B8E6}"/>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231783" y="234176"/>
            <a:ext cx="1728434" cy="1728434"/>
          </a:xfrm>
          <a:prstGeom prst="rect">
            <a:avLst/>
          </a:prstGeom>
          <a:effectLst>
            <a:outerShdw blurRad="177800" sx="102000" sy="102000" algn="ctr" rotWithShape="0">
              <a:prstClr val="black">
                <a:alpha val="40000"/>
              </a:prstClr>
            </a:outerShdw>
          </a:effectLst>
        </p:spPr>
      </p:pic>
      <p:sp useBgFill="1">
        <p:nvSpPr>
          <p:cNvPr id="28" name="Oval 27">
            <a:extLst>
              <a:ext uri="{FF2B5EF4-FFF2-40B4-BE49-F238E27FC236}">
                <a16:creationId xmlns:a16="http://schemas.microsoft.com/office/drawing/2014/main" id="{F5655B3E-FE88-834E-A29C-AE048BDB4893}"/>
              </a:ext>
            </a:extLst>
          </p:cNvPr>
          <p:cNvSpPr/>
          <p:nvPr/>
        </p:nvSpPr>
        <p:spPr>
          <a:xfrm>
            <a:off x="8936754" y="1377174"/>
            <a:ext cx="363362" cy="363362"/>
          </a:xfrm>
          <a:prstGeom prst="ellipse">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30" name="Oval 29">
            <a:extLst>
              <a:ext uri="{FF2B5EF4-FFF2-40B4-BE49-F238E27FC236}">
                <a16:creationId xmlns:a16="http://schemas.microsoft.com/office/drawing/2014/main" id="{9429F179-E309-5B4C-9AC1-9EAF871D7405}"/>
              </a:ext>
            </a:extLst>
          </p:cNvPr>
          <p:cNvSpPr/>
          <p:nvPr/>
        </p:nvSpPr>
        <p:spPr>
          <a:xfrm>
            <a:off x="9288907" y="1657274"/>
            <a:ext cx="1030414" cy="1030414"/>
          </a:xfrm>
          <a:prstGeom prst="ellipse">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useBgFill="1">
        <p:nvSpPr>
          <p:cNvPr id="31" name="Oval 30">
            <a:extLst>
              <a:ext uri="{FF2B5EF4-FFF2-40B4-BE49-F238E27FC236}">
                <a16:creationId xmlns:a16="http://schemas.microsoft.com/office/drawing/2014/main" id="{D53930A9-9ED7-C347-B138-C9D92018A994}"/>
              </a:ext>
            </a:extLst>
          </p:cNvPr>
          <p:cNvSpPr/>
          <p:nvPr/>
        </p:nvSpPr>
        <p:spPr>
          <a:xfrm>
            <a:off x="10018836" y="2564904"/>
            <a:ext cx="1728192" cy="1728192"/>
          </a:xfrm>
          <a:prstGeom prst="ellipse">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Tree>
    <p:extLst>
      <p:ext uri="{BB962C8B-B14F-4D97-AF65-F5344CB8AC3E}">
        <p14:creationId xmlns:p14="http://schemas.microsoft.com/office/powerpoint/2010/main" val="3143975839"/>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indefinite"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2000"/>
                                        <p:tgtEl>
                                          <p:spTgt spid="28"/>
                                        </p:tgtEl>
                                      </p:cBhvr>
                                    </p:animEffect>
                                  </p:childTnLst>
                                  <p:subTnLst>
                                    <p:set>
                                      <p:cBhvr override="childStyle">
                                        <p:cTn dur="1" fill="hold" display="0" masterRel="sameClick" afterEffect="1">
                                          <p:stCondLst>
                                            <p:cond evt="end" delay="0">
                                              <p:tn val="5"/>
                                            </p:cond>
                                          </p:stCondLst>
                                        </p:cTn>
                                        <p:tgtEl>
                                          <p:spTgt spid="28"/>
                                        </p:tgtEl>
                                        <p:attrNameLst>
                                          <p:attrName>style.visibility</p:attrName>
                                        </p:attrNameLst>
                                      </p:cBhvr>
                                      <p:to>
                                        <p:strVal val="hidden"/>
                                      </p:to>
                                    </p:set>
                                  </p:subTnLst>
                                </p:cTn>
                              </p:par>
                              <p:par>
                                <p:cTn id="8" presetID="64" presetClass="path" presetSubtype="0" repeatCount="indefinite" fill="hold" grpId="1" nodeType="withEffect">
                                  <p:stCondLst>
                                    <p:cond delay="0"/>
                                  </p:stCondLst>
                                  <p:childTnLst>
                                    <p:animMotion origin="layout" path="M 3.54167E-6 -4.81481E-6 L 3.54167E-6 -0.13888 " pathEditMode="relative" rAng="0" ptsTypes="AA">
                                      <p:cBhvr>
                                        <p:cTn id="9" dur="2000" fill="hold"/>
                                        <p:tgtEl>
                                          <p:spTgt spid="28"/>
                                        </p:tgtEl>
                                        <p:attrNameLst>
                                          <p:attrName>ppt_x</p:attrName>
                                          <p:attrName>ppt_y</p:attrName>
                                        </p:attrNameLst>
                                      </p:cBhvr>
                                      <p:rCtr x="0" y="-6944"/>
                                    </p:animMotion>
                                  </p:childTnLst>
                                </p:cTn>
                              </p:par>
                              <p:par>
                                <p:cTn id="10" presetID="10" presetClass="entr" presetSubtype="0" repeatCount="indefinite" fill="hold" grpId="0" nodeType="withEffect">
                                  <p:stCondLst>
                                    <p:cond delay="40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2000"/>
                                        <p:tgtEl>
                                          <p:spTgt spid="30"/>
                                        </p:tgtEl>
                                      </p:cBhvr>
                                    </p:animEffect>
                                  </p:childTnLst>
                                  <p:subTnLst>
                                    <p:set>
                                      <p:cBhvr override="childStyle">
                                        <p:cTn dur="1" fill="hold" display="0" masterRel="sameClick" afterEffect="1">
                                          <p:stCondLst>
                                            <p:cond evt="end" delay="0">
                                              <p:tn val="10"/>
                                            </p:cond>
                                          </p:stCondLst>
                                        </p:cTn>
                                        <p:tgtEl>
                                          <p:spTgt spid="30"/>
                                        </p:tgtEl>
                                        <p:attrNameLst>
                                          <p:attrName>style.visibility</p:attrName>
                                        </p:attrNameLst>
                                      </p:cBhvr>
                                      <p:to>
                                        <p:strVal val="hidden"/>
                                      </p:to>
                                    </p:set>
                                  </p:subTnLst>
                                </p:cTn>
                              </p:par>
                              <p:par>
                                <p:cTn id="13" presetID="64" presetClass="path" presetSubtype="0" repeatCount="indefinite" fill="hold" grpId="1" nodeType="withEffect">
                                  <p:stCondLst>
                                    <p:cond delay="400"/>
                                  </p:stCondLst>
                                  <p:childTnLst>
                                    <p:animMotion origin="layout" path="M 3.54167E-6 3.33333E-6 L 3.54167E-6 -0.13889 " pathEditMode="relative" rAng="0" ptsTypes="AA">
                                      <p:cBhvr>
                                        <p:cTn id="14" dur="2000" fill="hold"/>
                                        <p:tgtEl>
                                          <p:spTgt spid="30"/>
                                        </p:tgtEl>
                                        <p:attrNameLst>
                                          <p:attrName>ppt_x</p:attrName>
                                          <p:attrName>ppt_y</p:attrName>
                                        </p:attrNameLst>
                                      </p:cBhvr>
                                      <p:rCtr x="0" y="-6944"/>
                                    </p:animMotion>
                                  </p:childTnLst>
                                </p:cTn>
                              </p:par>
                              <p:par>
                                <p:cTn id="15" presetID="10" presetClass="entr" presetSubtype="0" repeatCount="indefinite" fill="hold" grpId="0" nodeType="withEffect">
                                  <p:stCondLst>
                                    <p:cond delay="80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2000"/>
                                        <p:tgtEl>
                                          <p:spTgt spid="31"/>
                                        </p:tgtEl>
                                      </p:cBhvr>
                                    </p:animEffect>
                                  </p:childTnLst>
                                  <p:subTnLst>
                                    <p:set>
                                      <p:cBhvr override="childStyle">
                                        <p:cTn dur="1" fill="hold" display="0" masterRel="sameClick" afterEffect="1">
                                          <p:stCondLst>
                                            <p:cond evt="end" delay="0">
                                              <p:tn val="15"/>
                                            </p:cond>
                                          </p:stCondLst>
                                        </p:cTn>
                                        <p:tgtEl>
                                          <p:spTgt spid="31"/>
                                        </p:tgtEl>
                                        <p:attrNameLst>
                                          <p:attrName>style.visibility</p:attrName>
                                        </p:attrNameLst>
                                      </p:cBhvr>
                                      <p:to>
                                        <p:strVal val="hidden"/>
                                      </p:to>
                                    </p:set>
                                  </p:subTnLst>
                                </p:cTn>
                              </p:par>
                              <p:par>
                                <p:cTn id="18" presetID="64" presetClass="path" presetSubtype="0" repeatCount="indefinite" fill="hold" grpId="1" nodeType="withEffect">
                                  <p:stCondLst>
                                    <p:cond delay="800"/>
                                  </p:stCondLst>
                                  <p:childTnLst>
                                    <p:animMotion origin="layout" path="M 1.875E-6 0 L 1.875E-6 -0.13889 " pathEditMode="relative" rAng="0" ptsTypes="AA">
                                      <p:cBhvr>
                                        <p:cTn id="19" dur="2000" fill="hold"/>
                                        <p:tgtEl>
                                          <p:spTgt spid="31"/>
                                        </p:tgtEl>
                                        <p:attrNameLst>
                                          <p:attrName>ppt_x</p:attrName>
                                          <p:attrName>ppt_y</p:attrName>
                                        </p:attrNameLst>
                                      </p:cBhvr>
                                      <p:rCtr x="0" y="-6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30" grpId="0" animBg="1"/>
      <p:bldP spid="30" grpId="1" animBg="1"/>
      <p:bldP spid="31" grpId="0" animBg="1"/>
      <p:bldP spid="31" grpId="1"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B8A42B65-566C-0A41-B8C2-5032B07BD196}"/>
              </a:ext>
            </a:extLst>
          </p:cNvPr>
          <p:cNvSpPr/>
          <p:nvPr/>
        </p:nvSpPr>
        <p:spPr>
          <a:xfrm>
            <a:off x="2869581" y="202582"/>
            <a:ext cx="6452840" cy="6452838"/>
          </a:xfrm>
          <a:prstGeom prst="ellipse">
            <a:avLst/>
          </a:prstGeom>
          <a:solidFill>
            <a:srgbClr val="12231D">
              <a:alpha val="40000"/>
            </a:srgbClr>
          </a:solid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T" sz="8000" b="1" i="0" u="none" strike="noStrike" kern="1200" cap="none" spc="-150" normalizeH="0" baseline="0" noProof="0">
              <a:ln>
                <a:noFill/>
              </a:ln>
              <a:solidFill>
                <a:prstClr val="white"/>
              </a:solidFill>
              <a:effectLst/>
              <a:uLnTx/>
              <a:uFillTx/>
              <a:latin typeface="Raleway" panose="020B0503030101060003" pitchFamily="34" charset="77"/>
              <a:ea typeface="+mn-ea"/>
              <a:cs typeface="+mn-cs"/>
            </a:endParaRPr>
          </a:p>
        </p:txBody>
      </p:sp>
      <p:sp>
        <p:nvSpPr>
          <p:cNvPr id="4" name="Rectangle 3">
            <a:extLst>
              <a:ext uri="{FF2B5EF4-FFF2-40B4-BE49-F238E27FC236}">
                <a16:creationId xmlns:a16="http://schemas.microsoft.com/office/drawing/2014/main" id="{D674933B-DF67-D14D-ACC6-194EA400210B}"/>
              </a:ext>
            </a:extLst>
          </p:cNvPr>
          <p:cNvSpPr/>
          <p:nvPr/>
        </p:nvSpPr>
        <p:spPr>
          <a:xfrm>
            <a:off x="2947643" y="3389971"/>
            <a:ext cx="6296718" cy="144655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r-Latn-RS" sz="8800" b="1" i="0" u="none" strike="noStrike" kern="1200" cap="none" spc="-150" normalizeH="0" baseline="0" noProof="0" dirty="0">
                <a:ln>
                  <a:noFill/>
                </a:ln>
                <a:solidFill>
                  <a:srgbClr val="FFFFFF"/>
                </a:solidFill>
                <a:effectLst>
                  <a:outerShdw blurRad="419100" sx="102000" sy="102000" algn="ctr" rotWithShape="0">
                    <a:prstClr val="black">
                      <a:alpha val="29000"/>
                    </a:prstClr>
                  </a:outerShdw>
                </a:effectLst>
                <a:uLnTx/>
                <a:uFillTx/>
                <a:latin typeface="Raleway Black" panose="020B0503030101060003" pitchFamily="34" charset="77"/>
                <a:ea typeface="+mn-ea"/>
                <a:cs typeface="+mn-cs"/>
              </a:rPr>
              <a:t>THE</a:t>
            </a:r>
            <a:endParaRPr kumimoji="0" lang="en-LT" sz="8800" b="1" i="0" u="none" strike="noStrike" kern="1200" cap="none" spc="-150" normalizeH="0" baseline="0" noProof="0" dirty="0">
              <a:ln>
                <a:noFill/>
              </a:ln>
              <a:solidFill>
                <a:srgbClr val="FFFFFF"/>
              </a:solidFill>
              <a:effectLst>
                <a:outerShdw blurRad="419100" sx="102000" sy="102000" algn="ctr" rotWithShape="0">
                  <a:prstClr val="black">
                    <a:alpha val="29000"/>
                  </a:prstClr>
                </a:outerShdw>
              </a:effectLst>
              <a:uLnTx/>
              <a:uFillTx/>
              <a:latin typeface="Raleway Black" panose="020B0503030101060003" pitchFamily="34" charset="77"/>
              <a:ea typeface="+mn-ea"/>
              <a:cs typeface="+mn-cs"/>
            </a:endParaRPr>
          </a:p>
        </p:txBody>
      </p:sp>
      <p:sp>
        <p:nvSpPr>
          <p:cNvPr id="5" name="Rectangle 4">
            <a:extLst>
              <a:ext uri="{FF2B5EF4-FFF2-40B4-BE49-F238E27FC236}">
                <a16:creationId xmlns:a16="http://schemas.microsoft.com/office/drawing/2014/main" id="{FD9FA5D4-F976-AF4C-AC07-03DCC1B85E22}"/>
              </a:ext>
            </a:extLst>
          </p:cNvPr>
          <p:cNvSpPr/>
          <p:nvPr/>
        </p:nvSpPr>
        <p:spPr>
          <a:xfrm>
            <a:off x="2947643" y="4437112"/>
            <a:ext cx="6296718" cy="144655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r-Latn-RS" sz="8800" b="1" i="0" u="none" strike="noStrike" kern="1200" cap="none" spc="-150" normalizeH="0" baseline="0" noProof="0" dirty="0">
                <a:ln>
                  <a:noFill/>
                </a:ln>
                <a:solidFill>
                  <a:srgbClr val="FFFFFF"/>
                </a:solidFill>
                <a:effectLst>
                  <a:outerShdw blurRad="419100" sx="102000" sy="102000" algn="ctr" rotWithShape="0">
                    <a:prstClr val="black">
                      <a:alpha val="29000"/>
                    </a:prstClr>
                  </a:outerShdw>
                </a:effectLst>
                <a:uLnTx/>
                <a:uFillTx/>
                <a:latin typeface="Raleway Black" panose="020B0503030101060003" pitchFamily="34" charset="77"/>
                <a:ea typeface="+mn-ea"/>
                <a:cs typeface="+mn-cs"/>
              </a:rPr>
              <a:t>END</a:t>
            </a:r>
            <a:endParaRPr kumimoji="0" lang="en-LT" sz="8800" b="1" i="0" u="none" strike="noStrike" kern="1200" cap="none" spc="-150" normalizeH="0" baseline="0" noProof="0" dirty="0">
              <a:ln>
                <a:noFill/>
              </a:ln>
              <a:solidFill>
                <a:srgbClr val="FFFFFF"/>
              </a:solidFill>
              <a:effectLst>
                <a:outerShdw blurRad="419100" sx="102000" sy="102000" algn="ctr" rotWithShape="0">
                  <a:prstClr val="black">
                    <a:alpha val="29000"/>
                  </a:prstClr>
                </a:outerShdw>
              </a:effectLst>
              <a:uLnTx/>
              <a:uFillTx/>
              <a:latin typeface="Raleway Black" panose="020B0503030101060003" pitchFamily="34" charset="77"/>
              <a:ea typeface="+mn-ea"/>
              <a:cs typeface="+mn-cs"/>
            </a:endParaRPr>
          </a:p>
        </p:txBody>
      </p:sp>
      <p:pic>
        <p:nvPicPr>
          <p:cNvPr id="7" name="Graphic 6" descr="Gears with solid fill">
            <a:extLst>
              <a:ext uri="{FF2B5EF4-FFF2-40B4-BE49-F238E27FC236}">
                <a16:creationId xmlns:a16="http://schemas.microsoft.com/office/drawing/2014/main" id="{3ABC9C15-A943-6549-9279-9BBD8A235D84}"/>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4542263" y="459058"/>
            <a:ext cx="3107474" cy="3107474"/>
          </a:xfrm>
          <a:prstGeom prst="rect">
            <a:avLst/>
          </a:prstGeom>
        </p:spPr>
      </p:pic>
    </p:spTree>
    <p:extLst>
      <p:ext uri="{BB962C8B-B14F-4D97-AF65-F5344CB8AC3E}">
        <p14:creationId xmlns:p14="http://schemas.microsoft.com/office/powerpoint/2010/main" val="271936434"/>
      </p:ext>
    </p:extLst>
  </p:cSld>
  <p:clrMapOvr>
    <a:masterClrMapping/>
  </p:clrMapOvr>
  <p:transition spd="slow" advTm="0"/>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pic>
        <p:nvPicPr>
          <p:cNvPr id="5122" name="Picture 2" descr="orange dome tent surrounded by silhouette of trees at blue hour">
            <a:extLst>
              <a:ext uri="{FF2B5EF4-FFF2-40B4-BE49-F238E27FC236}">
                <a16:creationId xmlns:a16="http://schemas.microsoft.com/office/drawing/2014/main" id="{D29F581C-915B-3B4C-9A89-1AA8FB4A24DC}"/>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50000"/>
                    </a14:imgEffect>
                  </a14:imgLayer>
                </a14:imgProps>
              </a:ext>
              <a:ext uri="{28A0092B-C50C-407E-A947-70E740481C1C}">
                <a14:useLocalDpi xmlns:a14="http://schemas.microsoft.com/office/drawing/2010/main" val="0"/>
              </a:ext>
            </a:extLst>
          </a:blip>
          <a:srcRect t="7832" b="7832"/>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useBgFill="1">
        <p:nvSpPr>
          <p:cNvPr id="26" name="Graphic 22">
            <a:extLst>
              <a:ext uri="{FF2B5EF4-FFF2-40B4-BE49-F238E27FC236}">
                <a16:creationId xmlns:a16="http://schemas.microsoft.com/office/drawing/2014/main" id="{D41648B8-54FC-9049-AD25-9FC457D2D522}"/>
              </a:ext>
            </a:extLst>
          </p:cNvPr>
          <p:cNvSpPr/>
          <p:nvPr/>
        </p:nvSpPr>
        <p:spPr>
          <a:xfrm rot="20322550">
            <a:off x="2891879" y="-462708"/>
            <a:ext cx="3095840" cy="3106380"/>
          </a:xfrm>
          <a:custGeom>
            <a:avLst/>
            <a:gdLst>
              <a:gd name="connsiteX0" fmla="*/ 1783371 w 4040992"/>
              <a:gd name="connsiteY0" fmla="*/ -70 h 4054751"/>
              <a:gd name="connsiteX1" fmla="*/ 1679638 w 4040992"/>
              <a:gd name="connsiteY1" fmla="*/ 208425 h 4054751"/>
              <a:gd name="connsiteX2" fmla="*/ 1575904 w 4040992"/>
              <a:gd name="connsiteY2" fmla="*/ 416940 h 4054751"/>
              <a:gd name="connsiteX3" fmla="*/ 1474709 w 4040992"/>
              <a:gd name="connsiteY3" fmla="*/ 452102 h 4054751"/>
              <a:gd name="connsiteX4" fmla="*/ 1289215 w 4040992"/>
              <a:gd name="connsiteY4" fmla="*/ 529824 h 4054751"/>
              <a:gd name="connsiteX5" fmla="*/ 1204935 w 4040992"/>
              <a:gd name="connsiteY5" fmla="*/ 572403 h 4054751"/>
              <a:gd name="connsiteX6" fmla="*/ 983258 w 4040992"/>
              <a:gd name="connsiteY6" fmla="*/ 496954 h 4054751"/>
              <a:gd name="connsiteX7" fmla="*/ 761599 w 4040992"/>
              <a:gd name="connsiteY7" fmla="*/ 421486 h 4054751"/>
              <a:gd name="connsiteX8" fmla="*/ 594762 w 4040992"/>
              <a:gd name="connsiteY8" fmla="*/ 589937 h 4054751"/>
              <a:gd name="connsiteX9" fmla="*/ 427944 w 4040992"/>
              <a:gd name="connsiteY9" fmla="*/ 758407 h 4054751"/>
              <a:gd name="connsiteX10" fmla="*/ 498588 w 4040992"/>
              <a:gd name="connsiteY10" fmla="*/ 977841 h 4054751"/>
              <a:gd name="connsiteX11" fmla="*/ 569250 w 4040992"/>
              <a:gd name="connsiteY11" fmla="*/ 1197274 h 4054751"/>
              <a:gd name="connsiteX12" fmla="*/ 526490 w 4040992"/>
              <a:gd name="connsiteY12" fmla="*/ 1287910 h 4054751"/>
              <a:gd name="connsiteX13" fmla="*/ 451455 w 4040992"/>
              <a:gd name="connsiteY13" fmla="*/ 1473951 h 4054751"/>
              <a:gd name="connsiteX14" fmla="*/ 419181 w 4040992"/>
              <a:gd name="connsiteY14" fmla="*/ 1569357 h 4054751"/>
              <a:gd name="connsiteX15" fmla="*/ 209564 w 4040992"/>
              <a:gd name="connsiteY15" fmla="*/ 1676857 h 4054751"/>
              <a:gd name="connsiteX16" fmla="*/ -52 w 4040992"/>
              <a:gd name="connsiteY16" fmla="*/ 1784356 h 4054751"/>
              <a:gd name="connsiteX17" fmla="*/ -52 w 4040992"/>
              <a:gd name="connsiteY17" fmla="*/ 2022666 h 4054751"/>
              <a:gd name="connsiteX18" fmla="*/ -52 w 4040992"/>
              <a:gd name="connsiteY18" fmla="*/ 2260957 h 4054751"/>
              <a:gd name="connsiteX19" fmla="*/ 207267 w 4040992"/>
              <a:gd name="connsiteY19" fmla="*/ 2365289 h 4054751"/>
              <a:gd name="connsiteX20" fmla="*/ 414567 w 4040992"/>
              <a:gd name="connsiteY20" fmla="*/ 2469639 h 4054751"/>
              <a:gd name="connsiteX21" fmla="*/ 449528 w 4040992"/>
              <a:gd name="connsiteY21" fmla="*/ 2571418 h 4054751"/>
              <a:gd name="connsiteX22" fmla="*/ 527157 w 4040992"/>
              <a:gd name="connsiteY22" fmla="*/ 2758634 h 4054751"/>
              <a:gd name="connsiteX23" fmla="*/ 569825 w 4040992"/>
              <a:gd name="connsiteY23" fmla="*/ 2844089 h 4054751"/>
              <a:gd name="connsiteX24" fmla="*/ 502553 w 4040992"/>
              <a:gd name="connsiteY24" fmla="*/ 3055826 h 4054751"/>
              <a:gd name="connsiteX25" fmla="*/ 431909 w 4040992"/>
              <a:gd name="connsiteY25" fmla="*/ 3278055 h 4054751"/>
              <a:gd name="connsiteX26" fmla="*/ 596041 w 4040992"/>
              <a:gd name="connsiteY26" fmla="*/ 3456382 h 4054751"/>
              <a:gd name="connsiteX27" fmla="*/ 763563 w 4040992"/>
              <a:gd name="connsiteY27" fmla="*/ 3624218 h 4054751"/>
              <a:gd name="connsiteX28" fmla="*/ 981739 w 4040992"/>
              <a:gd name="connsiteY28" fmla="*/ 3553204 h 4054751"/>
              <a:gd name="connsiteX29" fmla="*/ 1199915 w 4040992"/>
              <a:gd name="connsiteY29" fmla="*/ 3482190 h 4054751"/>
              <a:gd name="connsiteX30" fmla="*/ 1309002 w 4040992"/>
              <a:gd name="connsiteY30" fmla="*/ 3533675 h 4054751"/>
              <a:gd name="connsiteX31" fmla="*/ 1496775 w 4040992"/>
              <a:gd name="connsiteY31" fmla="*/ 3610951 h 4054751"/>
              <a:gd name="connsiteX32" fmla="*/ 1575441 w 4040992"/>
              <a:gd name="connsiteY32" fmla="*/ 3636740 h 4054751"/>
              <a:gd name="connsiteX33" fmla="*/ 1679415 w 4040992"/>
              <a:gd name="connsiteY33" fmla="*/ 3845702 h 4054751"/>
              <a:gd name="connsiteX34" fmla="*/ 1783371 w 4040992"/>
              <a:gd name="connsiteY34" fmla="*/ 4054682 h 4054751"/>
              <a:gd name="connsiteX35" fmla="*/ 2020444 w 4040992"/>
              <a:gd name="connsiteY35" fmla="*/ 4054682 h 4054751"/>
              <a:gd name="connsiteX36" fmla="*/ 2257518 w 4040992"/>
              <a:gd name="connsiteY36" fmla="*/ 4054682 h 4054751"/>
              <a:gd name="connsiteX37" fmla="*/ 2361251 w 4040992"/>
              <a:gd name="connsiteY37" fmla="*/ 3846167 h 4054751"/>
              <a:gd name="connsiteX38" fmla="*/ 2464985 w 4040992"/>
              <a:gd name="connsiteY38" fmla="*/ 3637654 h 4054751"/>
              <a:gd name="connsiteX39" fmla="*/ 2566180 w 4040992"/>
              <a:gd name="connsiteY39" fmla="*/ 3602491 h 4054751"/>
              <a:gd name="connsiteX40" fmla="*/ 2751674 w 4040992"/>
              <a:gd name="connsiteY40" fmla="*/ 3524769 h 4054751"/>
              <a:gd name="connsiteX41" fmla="*/ 2835954 w 4040992"/>
              <a:gd name="connsiteY41" fmla="*/ 3482190 h 4054751"/>
              <a:gd name="connsiteX42" fmla="*/ 3057965 w 4040992"/>
              <a:gd name="connsiteY42" fmla="*/ 3557769 h 4054751"/>
              <a:gd name="connsiteX43" fmla="*/ 3279994 w 4040992"/>
              <a:gd name="connsiteY43" fmla="*/ 3633349 h 4054751"/>
              <a:gd name="connsiteX44" fmla="*/ 3447183 w 4040992"/>
              <a:gd name="connsiteY44" fmla="*/ 3463537 h 4054751"/>
              <a:gd name="connsiteX45" fmla="*/ 3610018 w 4040992"/>
              <a:gd name="connsiteY45" fmla="*/ 3280645 h 4054751"/>
              <a:gd name="connsiteX46" fmla="*/ 3538336 w 4040992"/>
              <a:gd name="connsiteY46" fmla="*/ 3060671 h 4054751"/>
              <a:gd name="connsiteX47" fmla="*/ 3470990 w 4040992"/>
              <a:gd name="connsiteY47" fmla="*/ 2853778 h 4054751"/>
              <a:gd name="connsiteX48" fmla="*/ 3513695 w 4040992"/>
              <a:gd name="connsiteY48" fmla="*/ 2768249 h 4054751"/>
              <a:gd name="connsiteX49" fmla="*/ 3591361 w 4040992"/>
              <a:gd name="connsiteY49" fmla="*/ 2580958 h 4054751"/>
              <a:gd name="connsiteX50" fmla="*/ 3626322 w 4040992"/>
              <a:gd name="connsiteY50" fmla="*/ 2479180 h 4054751"/>
              <a:gd name="connsiteX51" fmla="*/ 3833622 w 4040992"/>
              <a:gd name="connsiteY51" fmla="*/ 2374829 h 4054751"/>
              <a:gd name="connsiteX52" fmla="*/ 4040941 w 4040992"/>
              <a:gd name="connsiteY52" fmla="*/ 2270498 h 4054751"/>
              <a:gd name="connsiteX53" fmla="*/ 4040941 w 4040992"/>
              <a:gd name="connsiteY53" fmla="*/ 2032076 h 4054751"/>
              <a:gd name="connsiteX54" fmla="*/ 4040941 w 4040992"/>
              <a:gd name="connsiteY54" fmla="*/ 1793636 h 4054751"/>
              <a:gd name="connsiteX55" fmla="*/ 3833622 w 4040992"/>
              <a:gd name="connsiteY55" fmla="*/ 1689304 h 4054751"/>
              <a:gd name="connsiteX56" fmla="*/ 3626322 w 4040992"/>
              <a:gd name="connsiteY56" fmla="*/ 1584954 h 4054751"/>
              <a:gd name="connsiteX57" fmla="*/ 3591361 w 4040992"/>
              <a:gd name="connsiteY57" fmla="*/ 1483194 h 4054751"/>
              <a:gd name="connsiteX58" fmla="*/ 3514066 w 4040992"/>
              <a:gd name="connsiteY58" fmla="*/ 1296630 h 4054751"/>
              <a:gd name="connsiteX59" fmla="*/ 3471732 w 4040992"/>
              <a:gd name="connsiteY59" fmla="*/ 1211846 h 4054751"/>
              <a:gd name="connsiteX60" fmla="*/ 3546766 w 4040992"/>
              <a:gd name="connsiteY60" fmla="*/ 988909 h 4054751"/>
              <a:gd name="connsiteX61" fmla="*/ 3621783 w 4040992"/>
              <a:gd name="connsiteY61" fmla="*/ 765972 h 4054751"/>
              <a:gd name="connsiteX62" fmla="*/ 3449555 w 4040992"/>
              <a:gd name="connsiteY62" fmla="*/ 593683 h 4054751"/>
              <a:gd name="connsiteX63" fmla="*/ 3277326 w 4040992"/>
              <a:gd name="connsiteY63" fmla="*/ 421393 h 4054751"/>
              <a:gd name="connsiteX64" fmla="*/ 3059150 w 4040992"/>
              <a:gd name="connsiteY64" fmla="*/ 496674 h 4054751"/>
              <a:gd name="connsiteX65" fmla="*/ 2840975 w 4040992"/>
              <a:gd name="connsiteY65" fmla="*/ 571956 h 4054751"/>
              <a:gd name="connsiteX66" fmla="*/ 2750859 w 4040992"/>
              <a:gd name="connsiteY66" fmla="*/ 529228 h 4054751"/>
              <a:gd name="connsiteX67" fmla="*/ 2565884 w 4040992"/>
              <a:gd name="connsiteY67" fmla="*/ 454040 h 4054751"/>
              <a:gd name="connsiteX68" fmla="*/ 2471025 w 4040992"/>
              <a:gd name="connsiteY68" fmla="*/ 421561 h 4054751"/>
              <a:gd name="connsiteX69" fmla="*/ 2364142 w 4040992"/>
              <a:gd name="connsiteY69" fmla="*/ 210736 h 4054751"/>
              <a:gd name="connsiteX70" fmla="*/ 2257240 w 4040992"/>
              <a:gd name="connsiteY70" fmla="*/ -70 h 4054751"/>
              <a:gd name="connsiteX71" fmla="*/ 2020315 w 4040992"/>
              <a:gd name="connsiteY71" fmla="*/ -70 h 4054751"/>
              <a:gd name="connsiteX72" fmla="*/ 2020444 w 4040992"/>
              <a:gd name="connsiteY72" fmla="*/ 1321991 h 4054751"/>
              <a:gd name="connsiteX73" fmla="*/ 2329014 w 4040992"/>
              <a:gd name="connsiteY73" fmla="*/ 1388124 h 4054751"/>
              <a:gd name="connsiteX74" fmla="*/ 2709506 w 4040992"/>
              <a:gd name="connsiteY74" fmla="*/ 1850805 h 4054751"/>
              <a:gd name="connsiteX75" fmla="*/ 2709506 w 4040992"/>
              <a:gd name="connsiteY75" fmla="*/ 2213347 h 4054751"/>
              <a:gd name="connsiteX76" fmla="*/ 2205420 w 4040992"/>
              <a:gd name="connsiteY76" fmla="*/ 2723620 h 4054751"/>
              <a:gd name="connsiteX77" fmla="*/ 1873413 w 4040992"/>
              <a:gd name="connsiteY77" fmla="*/ 2732434 h 4054751"/>
              <a:gd name="connsiteX78" fmla="*/ 1517766 w 4040992"/>
              <a:gd name="connsiteY78" fmla="*/ 2537653 h 4054751"/>
              <a:gd name="connsiteX79" fmla="*/ 1580573 w 4040992"/>
              <a:gd name="connsiteY79" fmla="*/ 1470336 h 4054751"/>
              <a:gd name="connsiteX80" fmla="*/ 2020444 w 4040992"/>
              <a:gd name="connsiteY80" fmla="*/ 1321991 h 4054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040992" h="4054751">
                <a:moveTo>
                  <a:pt x="1783371" y="-70"/>
                </a:moveTo>
                <a:lnTo>
                  <a:pt x="1679638" y="208425"/>
                </a:lnTo>
                <a:lnTo>
                  <a:pt x="1575904" y="416940"/>
                </a:lnTo>
                <a:lnTo>
                  <a:pt x="1474709" y="452102"/>
                </a:lnTo>
                <a:cubicBezTo>
                  <a:pt x="1419053" y="471438"/>
                  <a:pt x="1335577" y="506406"/>
                  <a:pt x="1289215" y="529824"/>
                </a:cubicBezTo>
                <a:lnTo>
                  <a:pt x="1204935" y="572403"/>
                </a:lnTo>
                <a:lnTo>
                  <a:pt x="983258" y="496954"/>
                </a:lnTo>
                <a:lnTo>
                  <a:pt x="761599" y="421486"/>
                </a:lnTo>
                <a:lnTo>
                  <a:pt x="594762" y="589937"/>
                </a:lnTo>
                <a:lnTo>
                  <a:pt x="427944" y="758407"/>
                </a:lnTo>
                <a:lnTo>
                  <a:pt x="498588" y="977841"/>
                </a:lnTo>
                <a:lnTo>
                  <a:pt x="569250" y="1197274"/>
                </a:lnTo>
                <a:lnTo>
                  <a:pt x="526490" y="1287910"/>
                </a:lnTo>
                <a:cubicBezTo>
                  <a:pt x="502973" y="1337760"/>
                  <a:pt x="469208" y="1421478"/>
                  <a:pt x="451455" y="1473951"/>
                </a:cubicBezTo>
                <a:lnTo>
                  <a:pt x="419181" y="1569357"/>
                </a:lnTo>
                <a:lnTo>
                  <a:pt x="209564" y="1676857"/>
                </a:lnTo>
                <a:lnTo>
                  <a:pt x="-52" y="1784356"/>
                </a:lnTo>
                <a:lnTo>
                  <a:pt x="-52" y="2022666"/>
                </a:lnTo>
                <a:lnTo>
                  <a:pt x="-52" y="2260957"/>
                </a:lnTo>
                <a:lnTo>
                  <a:pt x="207267" y="2365289"/>
                </a:lnTo>
                <a:lnTo>
                  <a:pt x="414567" y="2469639"/>
                </a:lnTo>
                <a:lnTo>
                  <a:pt x="449528" y="2571418"/>
                </a:lnTo>
                <a:cubicBezTo>
                  <a:pt x="468753" y="2627394"/>
                  <a:pt x="503688" y="2711635"/>
                  <a:pt x="527157" y="2758634"/>
                </a:cubicBezTo>
                <a:lnTo>
                  <a:pt x="569825" y="2844089"/>
                </a:lnTo>
                <a:lnTo>
                  <a:pt x="502553" y="3055826"/>
                </a:lnTo>
                <a:cubicBezTo>
                  <a:pt x="465557" y="3172286"/>
                  <a:pt x="433777" y="3272286"/>
                  <a:pt x="431909" y="3278055"/>
                </a:cubicBezTo>
                <a:cubicBezTo>
                  <a:pt x="430041" y="3283824"/>
                  <a:pt x="503900" y="3364076"/>
                  <a:pt x="596041" y="3456382"/>
                </a:cubicBezTo>
                <a:lnTo>
                  <a:pt x="763563" y="3624218"/>
                </a:lnTo>
                <a:lnTo>
                  <a:pt x="981739" y="3553204"/>
                </a:lnTo>
                <a:lnTo>
                  <a:pt x="1199915" y="3482190"/>
                </a:lnTo>
                <a:lnTo>
                  <a:pt x="1309002" y="3533675"/>
                </a:lnTo>
                <a:cubicBezTo>
                  <a:pt x="1369001" y="3561993"/>
                  <a:pt x="1453503" y="3596768"/>
                  <a:pt x="1496775" y="3610951"/>
                </a:cubicBezTo>
                <a:lnTo>
                  <a:pt x="1575441" y="3636740"/>
                </a:lnTo>
                <a:lnTo>
                  <a:pt x="1679415" y="3845702"/>
                </a:lnTo>
                <a:lnTo>
                  <a:pt x="1783371" y="4054682"/>
                </a:lnTo>
                <a:lnTo>
                  <a:pt x="2020444" y="4054682"/>
                </a:lnTo>
                <a:lnTo>
                  <a:pt x="2257518" y="4054682"/>
                </a:lnTo>
                <a:lnTo>
                  <a:pt x="2361251" y="3846167"/>
                </a:lnTo>
                <a:lnTo>
                  <a:pt x="2464985" y="3637654"/>
                </a:lnTo>
                <a:lnTo>
                  <a:pt x="2566180" y="3602491"/>
                </a:lnTo>
                <a:cubicBezTo>
                  <a:pt x="2621836" y="3583155"/>
                  <a:pt x="2705313" y="3548187"/>
                  <a:pt x="2751674" y="3524769"/>
                </a:cubicBezTo>
                <a:lnTo>
                  <a:pt x="2835954" y="3482190"/>
                </a:lnTo>
                <a:lnTo>
                  <a:pt x="3057965" y="3557769"/>
                </a:lnTo>
                <a:lnTo>
                  <a:pt x="3279994" y="3633349"/>
                </a:lnTo>
                <a:lnTo>
                  <a:pt x="3447183" y="3463537"/>
                </a:lnTo>
                <a:cubicBezTo>
                  <a:pt x="3544761" y="3364432"/>
                  <a:pt x="3612553" y="3288279"/>
                  <a:pt x="3610018" y="3280645"/>
                </a:cubicBezTo>
                <a:cubicBezTo>
                  <a:pt x="3607630" y="3273452"/>
                  <a:pt x="3575375" y="3174464"/>
                  <a:pt x="3538336" y="3060671"/>
                </a:cubicBezTo>
                <a:lnTo>
                  <a:pt x="3470990" y="2853778"/>
                </a:lnTo>
                <a:lnTo>
                  <a:pt x="3513695" y="2768249"/>
                </a:lnTo>
                <a:cubicBezTo>
                  <a:pt x="3537185" y="2721208"/>
                  <a:pt x="3572136" y="2636935"/>
                  <a:pt x="3591361" y="2580958"/>
                </a:cubicBezTo>
                <a:lnTo>
                  <a:pt x="3626322" y="2479180"/>
                </a:lnTo>
                <a:lnTo>
                  <a:pt x="3833622" y="2374829"/>
                </a:lnTo>
                <a:lnTo>
                  <a:pt x="4040941" y="2270498"/>
                </a:lnTo>
                <a:lnTo>
                  <a:pt x="4040941" y="2032076"/>
                </a:lnTo>
                <a:lnTo>
                  <a:pt x="4040941" y="1793636"/>
                </a:lnTo>
                <a:lnTo>
                  <a:pt x="3833622" y="1689304"/>
                </a:lnTo>
                <a:lnTo>
                  <a:pt x="3626322" y="1584954"/>
                </a:lnTo>
                <a:lnTo>
                  <a:pt x="3591361" y="1483194"/>
                </a:lnTo>
                <a:cubicBezTo>
                  <a:pt x="3572136" y="1427217"/>
                  <a:pt x="3537350" y="1343259"/>
                  <a:pt x="3514066" y="1296630"/>
                </a:cubicBezTo>
                <a:lnTo>
                  <a:pt x="3471732" y="1211846"/>
                </a:lnTo>
                <a:lnTo>
                  <a:pt x="3546766" y="988909"/>
                </a:lnTo>
                <a:lnTo>
                  <a:pt x="3621783" y="765972"/>
                </a:lnTo>
                <a:lnTo>
                  <a:pt x="3449555" y="593683"/>
                </a:lnTo>
                <a:lnTo>
                  <a:pt x="3277326" y="421393"/>
                </a:lnTo>
                <a:lnTo>
                  <a:pt x="3059150" y="496674"/>
                </a:lnTo>
                <a:lnTo>
                  <a:pt x="2840975" y="571956"/>
                </a:lnTo>
                <a:lnTo>
                  <a:pt x="2750859" y="529228"/>
                </a:lnTo>
                <a:cubicBezTo>
                  <a:pt x="2701295" y="505727"/>
                  <a:pt x="2618057" y="471895"/>
                  <a:pt x="2565884" y="454040"/>
                </a:cubicBezTo>
                <a:lnTo>
                  <a:pt x="2471025" y="421561"/>
                </a:lnTo>
                <a:lnTo>
                  <a:pt x="2364142" y="210736"/>
                </a:lnTo>
                <a:lnTo>
                  <a:pt x="2257240" y="-70"/>
                </a:lnTo>
                <a:lnTo>
                  <a:pt x="2020315" y="-70"/>
                </a:lnTo>
                <a:close/>
                <a:moveTo>
                  <a:pt x="2020444" y="1321991"/>
                </a:moveTo>
                <a:cubicBezTo>
                  <a:pt x="2154608" y="1321991"/>
                  <a:pt x="2221015" y="1336224"/>
                  <a:pt x="2329014" y="1388124"/>
                </a:cubicBezTo>
                <a:cubicBezTo>
                  <a:pt x="2512242" y="1476175"/>
                  <a:pt x="2654356" y="1648990"/>
                  <a:pt x="2709506" y="1850805"/>
                </a:cubicBezTo>
                <a:cubicBezTo>
                  <a:pt x="2732927" y="1936513"/>
                  <a:pt x="2732927" y="2127640"/>
                  <a:pt x="2709506" y="2213347"/>
                </a:cubicBezTo>
                <a:cubicBezTo>
                  <a:pt x="2642083" y="2460071"/>
                  <a:pt x="2447166" y="2657383"/>
                  <a:pt x="2205420" y="2723620"/>
                </a:cubicBezTo>
                <a:cubicBezTo>
                  <a:pt x="2122572" y="2746320"/>
                  <a:pt x="1955248" y="2750756"/>
                  <a:pt x="1873413" y="2732434"/>
                </a:cubicBezTo>
                <a:cubicBezTo>
                  <a:pt x="1737461" y="2701995"/>
                  <a:pt x="1613872" y="2634312"/>
                  <a:pt x="1517766" y="2537653"/>
                </a:cubicBezTo>
                <a:cubicBezTo>
                  <a:pt x="1218474" y="2236635"/>
                  <a:pt x="1248390" y="1728257"/>
                  <a:pt x="1580573" y="1470336"/>
                </a:cubicBezTo>
                <a:cubicBezTo>
                  <a:pt x="1716937" y="1364458"/>
                  <a:pt x="1842874" y="1321991"/>
                  <a:pt x="2020444" y="1321991"/>
                </a:cubicBezTo>
                <a:close/>
              </a:path>
            </a:pathLst>
          </a:custGeom>
          <a:ln w="9478" cap="flat">
            <a:noFill/>
            <a:prstDash val="solid"/>
            <a:miter/>
          </a:ln>
        </p:spPr>
        <p:txBody>
          <a:bodyPr rtlCol="0" anchor="ctr"/>
          <a:lstStyle/>
          <a:p>
            <a:endParaRPr lang="en-LT"/>
          </a:p>
        </p:txBody>
      </p:sp>
      <p:sp useBgFill="1">
        <p:nvSpPr>
          <p:cNvPr id="24" name="Graphic 22">
            <a:extLst>
              <a:ext uri="{FF2B5EF4-FFF2-40B4-BE49-F238E27FC236}">
                <a16:creationId xmlns:a16="http://schemas.microsoft.com/office/drawing/2014/main" id="{480C9633-F820-3D45-9499-D282F58F0A66}"/>
              </a:ext>
            </a:extLst>
          </p:cNvPr>
          <p:cNvSpPr/>
          <p:nvPr/>
        </p:nvSpPr>
        <p:spPr>
          <a:xfrm>
            <a:off x="202281" y="616947"/>
            <a:ext cx="3095840" cy="3106380"/>
          </a:xfrm>
          <a:custGeom>
            <a:avLst/>
            <a:gdLst>
              <a:gd name="connsiteX0" fmla="*/ 1783371 w 4040992"/>
              <a:gd name="connsiteY0" fmla="*/ -70 h 4054751"/>
              <a:gd name="connsiteX1" fmla="*/ 1679638 w 4040992"/>
              <a:gd name="connsiteY1" fmla="*/ 208425 h 4054751"/>
              <a:gd name="connsiteX2" fmla="*/ 1575904 w 4040992"/>
              <a:gd name="connsiteY2" fmla="*/ 416940 h 4054751"/>
              <a:gd name="connsiteX3" fmla="*/ 1474709 w 4040992"/>
              <a:gd name="connsiteY3" fmla="*/ 452102 h 4054751"/>
              <a:gd name="connsiteX4" fmla="*/ 1289215 w 4040992"/>
              <a:gd name="connsiteY4" fmla="*/ 529824 h 4054751"/>
              <a:gd name="connsiteX5" fmla="*/ 1204935 w 4040992"/>
              <a:gd name="connsiteY5" fmla="*/ 572403 h 4054751"/>
              <a:gd name="connsiteX6" fmla="*/ 983258 w 4040992"/>
              <a:gd name="connsiteY6" fmla="*/ 496954 h 4054751"/>
              <a:gd name="connsiteX7" fmla="*/ 761599 w 4040992"/>
              <a:gd name="connsiteY7" fmla="*/ 421486 h 4054751"/>
              <a:gd name="connsiteX8" fmla="*/ 594762 w 4040992"/>
              <a:gd name="connsiteY8" fmla="*/ 589937 h 4054751"/>
              <a:gd name="connsiteX9" fmla="*/ 427944 w 4040992"/>
              <a:gd name="connsiteY9" fmla="*/ 758407 h 4054751"/>
              <a:gd name="connsiteX10" fmla="*/ 498588 w 4040992"/>
              <a:gd name="connsiteY10" fmla="*/ 977841 h 4054751"/>
              <a:gd name="connsiteX11" fmla="*/ 569250 w 4040992"/>
              <a:gd name="connsiteY11" fmla="*/ 1197274 h 4054751"/>
              <a:gd name="connsiteX12" fmla="*/ 526490 w 4040992"/>
              <a:gd name="connsiteY12" fmla="*/ 1287910 h 4054751"/>
              <a:gd name="connsiteX13" fmla="*/ 451455 w 4040992"/>
              <a:gd name="connsiteY13" fmla="*/ 1473951 h 4054751"/>
              <a:gd name="connsiteX14" fmla="*/ 419181 w 4040992"/>
              <a:gd name="connsiteY14" fmla="*/ 1569357 h 4054751"/>
              <a:gd name="connsiteX15" fmla="*/ 209564 w 4040992"/>
              <a:gd name="connsiteY15" fmla="*/ 1676857 h 4054751"/>
              <a:gd name="connsiteX16" fmla="*/ -52 w 4040992"/>
              <a:gd name="connsiteY16" fmla="*/ 1784356 h 4054751"/>
              <a:gd name="connsiteX17" fmla="*/ -52 w 4040992"/>
              <a:gd name="connsiteY17" fmla="*/ 2022666 h 4054751"/>
              <a:gd name="connsiteX18" fmla="*/ -52 w 4040992"/>
              <a:gd name="connsiteY18" fmla="*/ 2260957 h 4054751"/>
              <a:gd name="connsiteX19" fmla="*/ 207267 w 4040992"/>
              <a:gd name="connsiteY19" fmla="*/ 2365289 h 4054751"/>
              <a:gd name="connsiteX20" fmla="*/ 414567 w 4040992"/>
              <a:gd name="connsiteY20" fmla="*/ 2469639 h 4054751"/>
              <a:gd name="connsiteX21" fmla="*/ 449528 w 4040992"/>
              <a:gd name="connsiteY21" fmla="*/ 2571418 h 4054751"/>
              <a:gd name="connsiteX22" fmla="*/ 527157 w 4040992"/>
              <a:gd name="connsiteY22" fmla="*/ 2758634 h 4054751"/>
              <a:gd name="connsiteX23" fmla="*/ 569825 w 4040992"/>
              <a:gd name="connsiteY23" fmla="*/ 2844089 h 4054751"/>
              <a:gd name="connsiteX24" fmla="*/ 502553 w 4040992"/>
              <a:gd name="connsiteY24" fmla="*/ 3055826 h 4054751"/>
              <a:gd name="connsiteX25" fmla="*/ 431909 w 4040992"/>
              <a:gd name="connsiteY25" fmla="*/ 3278055 h 4054751"/>
              <a:gd name="connsiteX26" fmla="*/ 596041 w 4040992"/>
              <a:gd name="connsiteY26" fmla="*/ 3456382 h 4054751"/>
              <a:gd name="connsiteX27" fmla="*/ 763563 w 4040992"/>
              <a:gd name="connsiteY27" fmla="*/ 3624218 h 4054751"/>
              <a:gd name="connsiteX28" fmla="*/ 981739 w 4040992"/>
              <a:gd name="connsiteY28" fmla="*/ 3553204 h 4054751"/>
              <a:gd name="connsiteX29" fmla="*/ 1199915 w 4040992"/>
              <a:gd name="connsiteY29" fmla="*/ 3482190 h 4054751"/>
              <a:gd name="connsiteX30" fmla="*/ 1309002 w 4040992"/>
              <a:gd name="connsiteY30" fmla="*/ 3533675 h 4054751"/>
              <a:gd name="connsiteX31" fmla="*/ 1496775 w 4040992"/>
              <a:gd name="connsiteY31" fmla="*/ 3610951 h 4054751"/>
              <a:gd name="connsiteX32" fmla="*/ 1575441 w 4040992"/>
              <a:gd name="connsiteY32" fmla="*/ 3636740 h 4054751"/>
              <a:gd name="connsiteX33" fmla="*/ 1679415 w 4040992"/>
              <a:gd name="connsiteY33" fmla="*/ 3845702 h 4054751"/>
              <a:gd name="connsiteX34" fmla="*/ 1783371 w 4040992"/>
              <a:gd name="connsiteY34" fmla="*/ 4054682 h 4054751"/>
              <a:gd name="connsiteX35" fmla="*/ 2020444 w 4040992"/>
              <a:gd name="connsiteY35" fmla="*/ 4054682 h 4054751"/>
              <a:gd name="connsiteX36" fmla="*/ 2257518 w 4040992"/>
              <a:gd name="connsiteY36" fmla="*/ 4054682 h 4054751"/>
              <a:gd name="connsiteX37" fmla="*/ 2361251 w 4040992"/>
              <a:gd name="connsiteY37" fmla="*/ 3846167 h 4054751"/>
              <a:gd name="connsiteX38" fmla="*/ 2464985 w 4040992"/>
              <a:gd name="connsiteY38" fmla="*/ 3637654 h 4054751"/>
              <a:gd name="connsiteX39" fmla="*/ 2566180 w 4040992"/>
              <a:gd name="connsiteY39" fmla="*/ 3602491 h 4054751"/>
              <a:gd name="connsiteX40" fmla="*/ 2751674 w 4040992"/>
              <a:gd name="connsiteY40" fmla="*/ 3524769 h 4054751"/>
              <a:gd name="connsiteX41" fmla="*/ 2835954 w 4040992"/>
              <a:gd name="connsiteY41" fmla="*/ 3482190 h 4054751"/>
              <a:gd name="connsiteX42" fmla="*/ 3057965 w 4040992"/>
              <a:gd name="connsiteY42" fmla="*/ 3557769 h 4054751"/>
              <a:gd name="connsiteX43" fmla="*/ 3279994 w 4040992"/>
              <a:gd name="connsiteY43" fmla="*/ 3633349 h 4054751"/>
              <a:gd name="connsiteX44" fmla="*/ 3447183 w 4040992"/>
              <a:gd name="connsiteY44" fmla="*/ 3463537 h 4054751"/>
              <a:gd name="connsiteX45" fmla="*/ 3610018 w 4040992"/>
              <a:gd name="connsiteY45" fmla="*/ 3280645 h 4054751"/>
              <a:gd name="connsiteX46" fmla="*/ 3538336 w 4040992"/>
              <a:gd name="connsiteY46" fmla="*/ 3060671 h 4054751"/>
              <a:gd name="connsiteX47" fmla="*/ 3470990 w 4040992"/>
              <a:gd name="connsiteY47" fmla="*/ 2853778 h 4054751"/>
              <a:gd name="connsiteX48" fmla="*/ 3513695 w 4040992"/>
              <a:gd name="connsiteY48" fmla="*/ 2768249 h 4054751"/>
              <a:gd name="connsiteX49" fmla="*/ 3591361 w 4040992"/>
              <a:gd name="connsiteY49" fmla="*/ 2580958 h 4054751"/>
              <a:gd name="connsiteX50" fmla="*/ 3626322 w 4040992"/>
              <a:gd name="connsiteY50" fmla="*/ 2479180 h 4054751"/>
              <a:gd name="connsiteX51" fmla="*/ 3833622 w 4040992"/>
              <a:gd name="connsiteY51" fmla="*/ 2374829 h 4054751"/>
              <a:gd name="connsiteX52" fmla="*/ 4040941 w 4040992"/>
              <a:gd name="connsiteY52" fmla="*/ 2270498 h 4054751"/>
              <a:gd name="connsiteX53" fmla="*/ 4040941 w 4040992"/>
              <a:gd name="connsiteY53" fmla="*/ 2032076 h 4054751"/>
              <a:gd name="connsiteX54" fmla="*/ 4040941 w 4040992"/>
              <a:gd name="connsiteY54" fmla="*/ 1793636 h 4054751"/>
              <a:gd name="connsiteX55" fmla="*/ 3833622 w 4040992"/>
              <a:gd name="connsiteY55" fmla="*/ 1689304 h 4054751"/>
              <a:gd name="connsiteX56" fmla="*/ 3626322 w 4040992"/>
              <a:gd name="connsiteY56" fmla="*/ 1584954 h 4054751"/>
              <a:gd name="connsiteX57" fmla="*/ 3591361 w 4040992"/>
              <a:gd name="connsiteY57" fmla="*/ 1483194 h 4054751"/>
              <a:gd name="connsiteX58" fmla="*/ 3514066 w 4040992"/>
              <a:gd name="connsiteY58" fmla="*/ 1296630 h 4054751"/>
              <a:gd name="connsiteX59" fmla="*/ 3471732 w 4040992"/>
              <a:gd name="connsiteY59" fmla="*/ 1211846 h 4054751"/>
              <a:gd name="connsiteX60" fmla="*/ 3546766 w 4040992"/>
              <a:gd name="connsiteY60" fmla="*/ 988909 h 4054751"/>
              <a:gd name="connsiteX61" fmla="*/ 3621783 w 4040992"/>
              <a:gd name="connsiteY61" fmla="*/ 765972 h 4054751"/>
              <a:gd name="connsiteX62" fmla="*/ 3449555 w 4040992"/>
              <a:gd name="connsiteY62" fmla="*/ 593683 h 4054751"/>
              <a:gd name="connsiteX63" fmla="*/ 3277326 w 4040992"/>
              <a:gd name="connsiteY63" fmla="*/ 421393 h 4054751"/>
              <a:gd name="connsiteX64" fmla="*/ 3059150 w 4040992"/>
              <a:gd name="connsiteY64" fmla="*/ 496674 h 4054751"/>
              <a:gd name="connsiteX65" fmla="*/ 2840975 w 4040992"/>
              <a:gd name="connsiteY65" fmla="*/ 571956 h 4054751"/>
              <a:gd name="connsiteX66" fmla="*/ 2750859 w 4040992"/>
              <a:gd name="connsiteY66" fmla="*/ 529228 h 4054751"/>
              <a:gd name="connsiteX67" fmla="*/ 2565884 w 4040992"/>
              <a:gd name="connsiteY67" fmla="*/ 454040 h 4054751"/>
              <a:gd name="connsiteX68" fmla="*/ 2471025 w 4040992"/>
              <a:gd name="connsiteY68" fmla="*/ 421561 h 4054751"/>
              <a:gd name="connsiteX69" fmla="*/ 2364142 w 4040992"/>
              <a:gd name="connsiteY69" fmla="*/ 210736 h 4054751"/>
              <a:gd name="connsiteX70" fmla="*/ 2257240 w 4040992"/>
              <a:gd name="connsiteY70" fmla="*/ -70 h 4054751"/>
              <a:gd name="connsiteX71" fmla="*/ 2020315 w 4040992"/>
              <a:gd name="connsiteY71" fmla="*/ -70 h 4054751"/>
              <a:gd name="connsiteX72" fmla="*/ 2020444 w 4040992"/>
              <a:gd name="connsiteY72" fmla="*/ 1321991 h 4054751"/>
              <a:gd name="connsiteX73" fmla="*/ 2329014 w 4040992"/>
              <a:gd name="connsiteY73" fmla="*/ 1388124 h 4054751"/>
              <a:gd name="connsiteX74" fmla="*/ 2709506 w 4040992"/>
              <a:gd name="connsiteY74" fmla="*/ 1850805 h 4054751"/>
              <a:gd name="connsiteX75" fmla="*/ 2709506 w 4040992"/>
              <a:gd name="connsiteY75" fmla="*/ 2213347 h 4054751"/>
              <a:gd name="connsiteX76" fmla="*/ 2205420 w 4040992"/>
              <a:gd name="connsiteY76" fmla="*/ 2723620 h 4054751"/>
              <a:gd name="connsiteX77" fmla="*/ 1873413 w 4040992"/>
              <a:gd name="connsiteY77" fmla="*/ 2732434 h 4054751"/>
              <a:gd name="connsiteX78" fmla="*/ 1517766 w 4040992"/>
              <a:gd name="connsiteY78" fmla="*/ 2537653 h 4054751"/>
              <a:gd name="connsiteX79" fmla="*/ 1580573 w 4040992"/>
              <a:gd name="connsiteY79" fmla="*/ 1470336 h 4054751"/>
              <a:gd name="connsiteX80" fmla="*/ 2020444 w 4040992"/>
              <a:gd name="connsiteY80" fmla="*/ 1321991 h 4054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040992" h="4054751">
                <a:moveTo>
                  <a:pt x="1783371" y="-70"/>
                </a:moveTo>
                <a:lnTo>
                  <a:pt x="1679638" y="208425"/>
                </a:lnTo>
                <a:lnTo>
                  <a:pt x="1575904" y="416940"/>
                </a:lnTo>
                <a:lnTo>
                  <a:pt x="1474709" y="452102"/>
                </a:lnTo>
                <a:cubicBezTo>
                  <a:pt x="1419053" y="471438"/>
                  <a:pt x="1335577" y="506406"/>
                  <a:pt x="1289215" y="529824"/>
                </a:cubicBezTo>
                <a:lnTo>
                  <a:pt x="1204935" y="572403"/>
                </a:lnTo>
                <a:lnTo>
                  <a:pt x="983258" y="496954"/>
                </a:lnTo>
                <a:lnTo>
                  <a:pt x="761599" y="421486"/>
                </a:lnTo>
                <a:lnTo>
                  <a:pt x="594762" y="589937"/>
                </a:lnTo>
                <a:lnTo>
                  <a:pt x="427944" y="758407"/>
                </a:lnTo>
                <a:lnTo>
                  <a:pt x="498588" y="977841"/>
                </a:lnTo>
                <a:lnTo>
                  <a:pt x="569250" y="1197274"/>
                </a:lnTo>
                <a:lnTo>
                  <a:pt x="526490" y="1287910"/>
                </a:lnTo>
                <a:cubicBezTo>
                  <a:pt x="502973" y="1337760"/>
                  <a:pt x="469208" y="1421478"/>
                  <a:pt x="451455" y="1473951"/>
                </a:cubicBezTo>
                <a:lnTo>
                  <a:pt x="419181" y="1569357"/>
                </a:lnTo>
                <a:lnTo>
                  <a:pt x="209564" y="1676857"/>
                </a:lnTo>
                <a:lnTo>
                  <a:pt x="-52" y="1784356"/>
                </a:lnTo>
                <a:lnTo>
                  <a:pt x="-52" y="2022666"/>
                </a:lnTo>
                <a:lnTo>
                  <a:pt x="-52" y="2260957"/>
                </a:lnTo>
                <a:lnTo>
                  <a:pt x="207267" y="2365289"/>
                </a:lnTo>
                <a:lnTo>
                  <a:pt x="414567" y="2469639"/>
                </a:lnTo>
                <a:lnTo>
                  <a:pt x="449528" y="2571418"/>
                </a:lnTo>
                <a:cubicBezTo>
                  <a:pt x="468753" y="2627394"/>
                  <a:pt x="503688" y="2711635"/>
                  <a:pt x="527157" y="2758634"/>
                </a:cubicBezTo>
                <a:lnTo>
                  <a:pt x="569825" y="2844089"/>
                </a:lnTo>
                <a:lnTo>
                  <a:pt x="502553" y="3055826"/>
                </a:lnTo>
                <a:cubicBezTo>
                  <a:pt x="465557" y="3172286"/>
                  <a:pt x="433777" y="3272286"/>
                  <a:pt x="431909" y="3278055"/>
                </a:cubicBezTo>
                <a:cubicBezTo>
                  <a:pt x="430041" y="3283824"/>
                  <a:pt x="503900" y="3364076"/>
                  <a:pt x="596041" y="3456382"/>
                </a:cubicBezTo>
                <a:lnTo>
                  <a:pt x="763563" y="3624218"/>
                </a:lnTo>
                <a:lnTo>
                  <a:pt x="981739" y="3553204"/>
                </a:lnTo>
                <a:lnTo>
                  <a:pt x="1199915" y="3482190"/>
                </a:lnTo>
                <a:lnTo>
                  <a:pt x="1309002" y="3533675"/>
                </a:lnTo>
                <a:cubicBezTo>
                  <a:pt x="1369001" y="3561993"/>
                  <a:pt x="1453503" y="3596768"/>
                  <a:pt x="1496775" y="3610951"/>
                </a:cubicBezTo>
                <a:lnTo>
                  <a:pt x="1575441" y="3636740"/>
                </a:lnTo>
                <a:lnTo>
                  <a:pt x="1679415" y="3845702"/>
                </a:lnTo>
                <a:lnTo>
                  <a:pt x="1783371" y="4054682"/>
                </a:lnTo>
                <a:lnTo>
                  <a:pt x="2020444" y="4054682"/>
                </a:lnTo>
                <a:lnTo>
                  <a:pt x="2257518" y="4054682"/>
                </a:lnTo>
                <a:lnTo>
                  <a:pt x="2361251" y="3846167"/>
                </a:lnTo>
                <a:lnTo>
                  <a:pt x="2464985" y="3637654"/>
                </a:lnTo>
                <a:lnTo>
                  <a:pt x="2566180" y="3602491"/>
                </a:lnTo>
                <a:cubicBezTo>
                  <a:pt x="2621836" y="3583155"/>
                  <a:pt x="2705313" y="3548187"/>
                  <a:pt x="2751674" y="3524769"/>
                </a:cubicBezTo>
                <a:lnTo>
                  <a:pt x="2835954" y="3482190"/>
                </a:lnTo>
                <a:lnTo>
                  <a:pt x="3057965" y="3557769"/>
                </a:lnTo>
                <a:lnTo>
                  <a:pt x="3279994" y="3633349"/>
                </a:lnTo>
                <a:lnTo>
                  <a:pt x="3447183" y="3463537"/>
                </a:lnTo>
                <a:cubicBezTo>
                  <a:pt x="3544761" y="3364432"/>
                  <a:pt x="3612553" y="3288279"/>
                  <a:pt x="3610018" y="3280645"/>
                </a:cubicBezTo>
                <a:cubicBezTo>
                  <a:pt x="3607630" y="3273452"/>
                  <a:pt x="3575375" y="3174464"/>
                  <a:pt x="3538336" y="3060671"/>
                </a:cubicBezTo>
                <a:lnTo>
                  <a:pt x="3470990" y="2853778"/>
                </a:lnTo>
                <a:lnTo>
                  <a:pt x="3513695" y="2768249"/>
                </a:lnTo>
                <a:cubicBezTo>
                  <a:pt x="3537185" y="2721208"/>
                  <a:pt x="3572136" y="2636935"/>
                  <a:pt x="3591361" y="2580958"/>
                </a:cubicBezTo>
                <a:lnTo>
                  <a:pt x="3626322" y="2479180"/>
                </a:lnTo>
                <a:lnTo>
                  <a:pt x="3833622" y="2374829"/>
                </a:lnTo>
                <a:lnTo>
                  <a:pt x="4040941" y="2270498"/>
                </a:lnTo>
                <a:lnTo>
                  <a:pt x="4040941" y="2032076"/>
                </a:lnTo>
                <a:lnTo>
                  <a:pt x="4040941" y="1793636"/>
                </a:lnTo>
                <a:lnTo>
                  <a:pt x="3833622" y="1689304"/>
                </a:lnTo>
                <a:lnTo>
                  <a:pt x="3626322" y="1584954"/>
                </a:lnTo>
                <a:lnTo>
                  <a:pt x="3591361" y="1483194"/>
                </a:lnTo>
                <a:cubicBezTo>
                  <a:pt x="3572136" y="1427217"/>
                  <a:pt x="3537350" y="1343259"/>
                  <a:pt x="3514066" y="1296630"/>
                </a:cubicBezTo>
                <a:lnTo>
                  <a:pt x="3471732" y="1211846"/>
                </a:lnTo>
                <a:lnTo>
                  <a:pt x="3546766" y="988909"/>
                </a:lnTo>
                <a:lnTo>
                  <a:pt x="3621783" y="765972"/>
                </a:lnTo>
                <a:lnTo>
                  <a:pt x="3449555" y="593683"/>
                </a:lnTo>
                <a:lnTo>
                  <a:pt x="3277326" y="421393"/>
                </a:lnTo>
                <a:lnTo>
                  <a:pt x="3059150" y="496674"/>
                </a:lnTo>
                <a:lnTo>
                  <a:pt x="2840975" y="571956"/>
                </a:lnTo>
                <a:lnTo>
                  <a:pt x="2750859" y="529228"/>
                </a:lnTo>
                <a:cubicBezTo>
                  <a:pt x="2701295" y="505727"/>
                  <a:pt x="2618057" y="471895"/>
                  <a:pt x="2565884" y="454040"/>
                </a:cubicBezTo>
                <a:lnTo>
                  <a:pt x="2471025" y="421561"/>
                </a:lnTo>
                <a:lnTo>
                  <a:pt x="2364142" y="210736"/>
                </a:lnTo>
                <a:lnTo>
                  <a:pt x="2257240" y="-70"/>
                </a:lnTo>
                <a:lnTo>
                  <a:pt x="2020315" y="-70"/>
                </a:lnTo>
                <a:close/>
                <a:moveTo>
                  <a:pt x="2020444" y="1321991"/>
                </a:moveTo>
                <a:cubicBezTo>
                  <a:pt x="2154608" y="1321991"/>
                  <a:pt x="2221015" y="1336224"/>
                  <a:pt x="2329014" y="1388124"/>
                </a:cubicBezTo>
                <a:cubicBezTo>
                  <a:pt x="2512242" y="1476175"/>
                  <a:pt x="2654356" y="1648990"/>
                  <a:pt x="2709506" y="1850805"/>
                </a:cubicBezTo>
                <a:cubicBezTo>
                  <a:pt x="2732927" y="1936513"/>
                  <a:pt x="2732927" y="2127640"/>
                  <a:pt x="2709506" y="2213347"/>
                </a:cubicBezTo>
                <a:cubicBezTo>
                  <a:pt x="2642083" y="2460071"/>
                  <a:pt x="2447166" y="2657383"/>
                  <a:pt x="2205420" y="2723620"/>
                </a:cubicBezTo>
                <a:cubicBezTo>
                  <a:pt x="2122572" y="2746320"/>
                  <a:pt x="1955248" y="2750756"/>
                  <a:pt x="1873413" y="2732434"/>
                </a:cubicBezTo>
                <a:cubicBezTo>
                  <a:pt x="1737461" y="2701995"/>
                  <a:pt x="1613872" y="2634312"/>
                  <a:pt x="1517766" y="2537653"/>
                </a:cubicBezTo>
                <a:cubicBezTo>
                  <a:pt x="1218474" y="2236635"/>
                  <a:pt x="1248390" y="1728257"/>
                  <a:pt x="1580573" y="1470336"/>
                </a:cubicBezTo>
                <a:cubicBezTo>
                  <a:pt x="1716937" y="1364458"/>
                  <a:pt x="1842874" y="1321991"/>
                  <a:pt x="2020444" y="1321991"/>
                </a:cubicBezTo>
                <a:close/>
              </a:path>
            </a:pathLst>
          </a:custGeom>
          <a:ln w="9478" cap="flat">
            <a:noFill/>
            <a:prstDash val="solid"/>
            <a:miter/>
          </a:ln>
        </p:spPr>
        <p:txBody>
          <a:bodyPr rtlCol="0" anchor="ctr"/>
          <a:lstStyle/>
          <a:p>
            <a:endParaRPr lang="en-LT"/>
          </a:p>
        </p:txBody>
      </p:sp>
      <p:sp>
        <p:nvSpPr>
          <p:cNvPr id="2" name="Oval 1">
            <a:extLst>
              <a:ext uri="{FF2B5EF4-FFF2-40B4-BE49-F238E27FC236}">
                <a16:creationId xmlns:a16="http://schemas.microsoft.com/office/drawing/2014/main" id="{B8A42B65-566C-0A41-B8C2-5032B07BD196}"/>
              </a:ext>
            </a:extLst>
          </p:cNvPr>
          <p:cNvSpPr/>
          <p:nvPr/>
        </p:nvSpPr>
        <p:spPr>
          <a:xfrm>
            <a:off x="-1364972" y="-4031970"/>
            <a:ext cx="14921946" cy="14921942"/>
          </a:xfrm>
          <a:prstGeom prst="ellipse">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T" sz="8000" b="1" i="0" u="none" strike="noStrike" kern="1200" cap="none" spc="-150" normalizeH="0" baseline="0" noProof="0">
              <a:ln>
                <a:noFill/>
              </a:ln>
              <a:solidFill>
                <a:prstClr val="white"/>
              </a:solidFill>
              <a:effectLst/>
              <a:uLnTx/>
              <a:uFillTx/>
              <a:latin typeface="Raleway" panose="020B0503030101060003" pitchFamily="34" charset="77"/>
              <a:ea typeface="+mn-ea"/>
              <a:cs typeface="+mn-cs"/>
            </a:endParaRPr>
          </a:p>
        </p:txBody>
      </p:sp>
      <p:pic>
        <p:nvPicPr>
          <p:cNvPr id="13" name="Graphic 12" descr="Gears with solid fill">
            <a:extLst>
              <a:ext uri="{FF2B5EF4-FFF2-40B4-BE49-F238E27FC236}">
                <a16:creationId xmlns:a16="http://schemas.microsoft.com/office/drawing/2014/main" id="{A756BC14-D990-AE45-A8C6-1B6F0B9533CD}"/>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133277" y="518181"/>
            <a:ext cx="1765962" cy="1765962"/>
          </a:xfrm>
          <a:prstGeom prst="rect">
            <a:avLst/>
          </a:prstGeom>
          <a:effectLst>
            <a:outerShdw blurRad="177800" sx="102000" sy="102000" algn="ctr" rotWithShape="0">
              <a:prstClr val="black">
                <a:alpha val="40000"/>
              </a:prstClr>
            </a:outerShdw>
          </a:effectLst>
        </p:spPr>
      </p:pic>
      <p:pic>
        <p:nvPicPr>
          <p:cNvPr id="11" name="Picture 10">
            <a:extLst>
              <a:ext uri="{FF2B5EF4-FFF2-40B4-BE49-F238E27FC236}">
                <a16:creationId xmlns:a16="http://schemas.microsoft.com/office/drawing/2014/main" id="{CD9263CD-3095-4A43-BD53-DFEDBCB72CA5}"/>
              </a:ext>
            </a:extLst>
          </p:cNvPr>
          <p:cNvPicPr>
            <a:picLocks noChangeAspect="1"/>
          </p:cNvPicPr>
          <p:nvPr/>
        </p:nvPicPr>
        <p:blipFill>
          <a:blip r:embed="rId8"/>
          <a:stretch>
            <a:fillRect/>
          </a:stretch>
        </p:blipFill>
        <p:spPr>
          <a:xfrm>
            <a:off x="5365680" y="-1257692"/>
            <a:ext cx="6921191" cy="4614127"/>
          </a:xfrm>
          <a:prstGeom prst="rect">
            <a:avLst/>
          </a:prstGeom>
        </p:spPr>
      </p:pic>
      <p:pic>
        <p:nvPicPr>
          <p:cNvPr id="8" name="Picture 4">
            <a:extLst>
              <a:ext uri="{FF2B5EF4-FFF2-40B4-BE49-F238E27FC236}">
                <a16:creationId xmlns:a16="http://schemas.microsoft.com/office/drawing/2014/main" id="{567EAD42-851D-BB52-99AA-E98C13E4E1F5}"/>
              </a:ext>
            </a:extLst>
          </p:cNvPr>
          <p:cNvPicPr>
            <a:picLocks noChangeAspect="1"/>
          </p:cNvPicPr>
          <p:nvPr/>
        </p:nvPicPr>
        <p:blipFill>
          <a:blip r:embed="rId9"/>
          <a:srcRect/>
          <a:stretch/>
        </p:blipFill>
        <p:spPr>
          <a:xfrm>
            <a:off x="11515015" y="107428"/>
            <a:ext cx="601704" cy="8512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84A38EBE-0DD7-2905-E7F0-9F7F69ABC7A3}"/>
              </a:ext>
            </a:extLst>
          </p:cNvPr>
          <p:cNvPicPr>
            <a:picLocks noChangeAspect="1"/>
          </p:cNvPicPr>
          <p:nvPr/>
        </p:nvPicPr>
        <p:blipFill>
          <a:blip r:embed="rId10"/>
          <a:srcRect/>
          <a:stretch/>
        </p:blipFill>
        <p:spPr>
          <a:xfrm>
            <a:off x="166085" y="107428"/>
            <a:ext cx="2101256" cy="851217"/>
          </a:xfrm>
          <a:prstGeom prst="rect">
            <a:avLst/>
          </a:prstGeom>
        </p:spPr>
      </p:pic>
      <p:pic>
        <p:nvPicPr>
          <p:cNvPr id="10" name="Picture 10">
            <a:extLst>
              <a:ext uri="{FF2B5EF4-FFF2-40B4-BE49-F238E27FC236}">
                <a16:creationId xmlns:a16="http://schemas.microsoft.com/office/drawing/2014/main" id="{BC9D1435-8151-35F4-D3AF-B68E649D7BF9}"/>
              </a:ext>
            </a:extLst>
          </p:cNvPr>
          <p:cNvPicPr>
            <a:picLocks noChangeAspect="1"/>
          </p:cNvPicPr>
          <p:nvPr/>
        </p:nvPicPr>
        <p:blipFill rotWithShape="1">
          <a:blip r:embed="rId11"/>
          <a:srcRect l="2827" r="64856"/>
          <a:stretch/>
        </p:blipFill>
        <p:spPr>
          <a:xfrm>
            <a:off x="237833" y="5926061"/>
            <a:ext cx="768158" cy="786484"/>
          </a:xfrm>
          <a:prstGeom prst="rect">
            <a:avLst/>
          </a:prstGeom>
        </p:spPr>
      </p:pic>
      <p:pic>
        <p:nvPicPr>
          <p:cNvPr id="12" name="Slika 2" descr="Slika na kojoj se nalazi tekst, Font, Električno plavo, logotip&#10;&#10;Opis je automatski generisan">
            <a:extLst>
              <a:ext uri="{FF2B5EF4-FFF2-40B4-BE49-F238E27FC236}">
                <a16:creationId xmlns:a16="http://schemas.microsoft.com/office/drawing/2014/main" id="{82F7C089-02FD-8B7E-47A3-383125D63B62}"/>
              </a:ext>
            </a:extLst>
          </p:cNvPr>
          <p:cNvPicPr>
            <a:picLocks noChangeAspect="1"/>
          </p:cNvPicPr>
          <p:nvPr/>
        </p:nvPicPr>
        <p:blipFill>
          <a:blip r:embed="rId12"/>
          <a:stretch>
            <a:fillRect/>
          </a:stretch>
        </p:blipFill>
        <p:spPr>
          <a:xfrm>
            <a:off x="9596598" y="6012559"/>
            <a:ext cx="2520122" cy="656762"/>
          </a:xfrm>
          <a:prstGeom prst="rect">
            <a:avLst/>
          </a:prstGeom>
        </p:spPr>
      </p:pic>
    </p:spTree>
    <p:extLst>
      <p:ext uri="{BB962C8B-B14F-4D97-AF65-F5344CB8AC3E}">
        <p14:creationId xmlns:p14="http://schemas.microsoft.com/office/powerpoint/2010/main" val="51870337"/>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600000">
                                      <p:cBhvr>
                                        <p:cTn id="6" dur="7000" fill="hold"/>
                                        <p:tgtEl>
                                          <p:spTgt spid="24"/>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7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4" grpId="0" animBg="1"/>
    </p:bldLst>
  </p:timing>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alpha val="55000"/>
          </a:schemeClr>
        </a:solidFill>
        <a:ln w="76200">
          <a:solidFill>
            <a:schemeClr val="bg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1256</TotalTime>
  <Words>2370</Words>
  <Application>Microsoft Office PowerPoint</Application>
  <PresentationFormat>Geniş ekran</PresentationFormat>
  <Paragraphs>385</Paragraphs>
  <Slides>46</Slides>
  <Notes>42</Notes>
  <HiddenSlides>0</HiddenSlides>
  <MMClips>2</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46</vt:i4>
      </vt:variant>
    </vt:vector>
  </HeadingPairs>
  <TitlesOfParts>
    <vt:vector size="53" baseType="lpstr">
      <vt:lpstr>Arial</vt:lpstr>
      <vt:lpstr>Calibri</vt:lpstr>
      <vt:lpstr>Calibri Light</vt:lpstr>
      <vt:lpstr>Montserrat</vt:lpstr>
      <vt:lpstr>Raleway</vt:lpstr>
      <vt:lpstr>Raleway Black</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 Skill</dc:creator>
  <cp:lastModifiedBy>pc</cp:lastModifiedBy>
  <cp:revision>46</cp:revision>
  <dcterms:created xsi:type="dcterms:W3CDTF">2020-12-19T18:59:10Z</dcterms:created>
  <dcterms:modified xsi:type="dcterms:W3CDTF">2024-07-05T22:24:15Z</dcterms:modified>
</cp:coreProperties>
</file>