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FD9EDB-1115-DD1B-C89B-8885C5FEC0EE}" v="23" dt="2023-03-07T14:14:50.02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wholeTbl>
    <a:band2H>
      <a:tcTxStyle/>
      <a:tcStyle>
        <a:tcBdr/>
        <a:fill>
          <a:solidFill>
            <a:schemeClr val="accent2">
              <a:lumOff val="44000"/>
            </a:schemeClr>
          </a:solidFill>
        </a:fill>
      </a:tcStyle>
    </a:band2H>
    <a:firstCol>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Col>
    <a:lastRow>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lastRow>
    <a:firstRow>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Row>
  </a:tblStyle>
  <a:tblStyle styleId="{C7B018BB-80A7-4F77-B60F-C8B233D01FF8}" styleName="">
    <a:tblBg/>
    <a:wholeTbl>
      <a:tcTxStyle b="off" i="off">
        <a:fontRef idx="major">
          <a:srgbClr val="191919"/>
        </a:fontRef>
        <a:srgbClr val="191919"/>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rgbClr val="FDFFE3"/>
          </a:solidFill>
        </a:fill>
      </a:tcStyle>
    </a:wholeTbl>
    <a:band2H>
      <a:tcTxStyle/>
      <a:tcStyle>
        <a:tcBdr/>
        <a:fill>
          <a:solidFill>
            <a:srgbClr val="FEFFF2"/>
          </a:solidFill>
        </a:fill>
      </a:tcStyle>
    </a:band2H>
    <a:firstCol>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1"/>
          </a:solidFill>
        </a:fill>
      </a:tcStyle>
    </a:firstCol>
    <a:lastRow>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381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1"/>
          </a:solidFill>
        </a:fill>
      </a:tcStyle>
    </a:lastRow>
    <a:firstRow>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381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1"/>
          </a:solidFill>
        </a:fill>
      </a:tcStyle>
    </a:firstRow>
  </a:tblStyle>
  <a:tblStyle styleId="{EEE7283C-3CF3-47DC-8721-378D4A62B228}" styleName="">
    <a:tblBg/>
    <a:wholeTbl>
      <a:tcTxStyle b="off" i="off">
        <a:fontRef idx="major">
          <a:srgbClr val="191919"/>
        </a:fontRef>
        <a:srgbClr val="191919"/>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2">
              <a:lumOff val="44000"/>
            </a:schemeClr>
          </a:solidFill>
        </a:fill>
      </a:tcStyle>
    </a:wholeTbl>
    <a:band2H>
      <a:tcTxStyle/>
      <a:tcStyle>
        <a:tcBdr/>
        <a:fill>
          <a:solidFill>
            <a:schemeClr val="accent2">
              <a:lumOff val="44000"/>
            </a:schemeClr>
          </a:solidFill>
        </a:fill>
      </a:tcStyle>
    </a:band2H>
    <a:firstCol>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2">
              <a:lumOff val="44000"/>
            </a:schemeClr>
          </a:solidFill>
        </a:fill>
      </a:tcStyle>
    </a:firstCol>
    <a:lastRow>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381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2">
              <a:lumOff val="44000"/>
            </a:schemeClr>
          </a:solidFill>
        </a:fill>
      </a:tcStyle>
    </a:lastRow>
    <a:firstRow>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381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2">
              <a:lumOff val="44000"/>
            </a:schemeClr>
          </a:solidFill>
        </a:fill>
      </a:tcStyle>
    </a:firstRow>
  </a:tblStyle>
  <a:tblStyle styleId="{CF821DB8-F4EB-4A41-A1BA-3FCAFE7338EE}" styleName="">
    <a:tblBg/>
    <a:wholeTbl>
      <a:tcTxStyle b="off" i="off">
        <a:fontRef idx="major">
          <a:srgbClr val="191919"/>
        </a:fontRef>
        <a:srgbClr val="191919"/>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2">
              <a:lumOff val="44000"/>
            </a:schemeClr>
          </a:solidFill>
        </a:fill>
      </a:tcStyle>
    </a:wholeTbl>
    <a:band2H>
      <a:tcTxStyle/>
      <a:tcStyle>
        <a:tcBdr/>
        <a:fill>
          <a:solidFill>
            <a:schemeClr val="accent2">
              <a:lumOff val="44000"/>
            </a:schemeClr>
          </a:solidFill>
        </a:fill>
      </a:tcStyle>
    </a:band2H>
    <a:firstCol>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2">
              <a:lumOff val="44000"/>
            </a:schemeClr>
          </a:solidFill>
        </a:fill>
      </a:tcStyle>
    </a:firstCol>
    <a:lastRow>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381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2">
              <a:lumOff val="44000"/>
            </a:schemeClr>
          </a:solidFill>
        </a:fill>
      </a:tcStyle>
    </a:lastRow>
    <a:firstRow>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381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chemeClr val="accent2">
              <a:lumOff val="44000"/>
            </a:schemeClr>
          </a:solidFill>
        </a:fill>
      </a:tcStyle>
    </a:firstRow>
  </a:tblStyle>
  <a:tblStyle styleId="{33BA23B1-9221-436E-865A-0063620EA4FD}" styleName="">
    <a:tblBg/>
    <a:wholeTbl>
      <a:tcTxStyle b="off" i="off">
        <a:fontRef idx="major">
          <a:srgbClr val="191919"/>
        </a:fontRef>
        <a:srgbClr val="19191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22577E"/>
          </a:solidFill>
        </a:fill>
      </a:tcStyle>
    </a:band2H>
    <a:firstCol>
      <a:tcTxStyle b="on" i="off">
        <a:fontRef idx="major">
          <a:srgbClr val="22577E"/>
        </a:fontRef>
        <a:srgbClr val="22577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191919"/>
        </a:fontRef>
        <a:srgbClr val="191919"/>
      </a:tcTxStyle>
      <a:tcStyle>
        <a:tcBdr>
          <a:left>
            <a:ln w="12700" cap="flat">
              <a:noFill/>
              <a:miter lim="400000"/>
            </a:ln>
          </a:left>
          <a:right>
            <a:ln w="12700" cap="flat">
              <a:noFill/>
              <a:miter lim="400000"/>
            </a:ln>
          </a:right>
          <a:top>
            <a:ln w="50800" cap="flat">
              <a:solidFill>
                <a:srgbClr val="191919"/>
              </a:solidFill>
              <a:prstDash val="solid"/>
              <a:round/>
            </a:ln>
          </a:top>
          <a:bottom>
            <a:ln w="25400" cap="flat">
              <a:solidFill>
                <a:srgbClr val="191919"/>
              </a:solidFill>
              <a:prstDash val="solid"/>
              <a:round/>
            </a:ln>
          </a:bottom>
          <a:insideH>
            <a:ln w="12700" cap="flat">
              <a:noFill/>
              <a:miter lim="400000"/>
            </a:ln>
          </a:insideH>
          <a:insideV>
            <a:ln w="12700" cap="flat">
              <a:noFill/>
              <a:miter lim="400000"/>
            </a:ln>
          </a:insideV>
        </a:tcBdr>
        <a:fill>
          <a:solidFill>
            <a:srgbClr val="22577E"/>
          </a:solidFill>
        </a:fill>
      </a:tcStyle>
    </a:lastRow>
    <a:firstRow>
      <a:tcTxStyle b="on" i="off">
        <a:fontRef idx="major">
          <a:srgbClr val="22577E"/>
        </a:fontRef>
        <a:srgbClr val="22577E"/>
      </a:tcTxStyle>
      <a:tcStyle>
        <a:tcBdr>
          <a:left>
            <a:ln w="12700" cap="flat">
              <a:noFill/>
              <a:miter lim="400000"/>
            </a:ln>
          </a:left>
          <a:right>
            <a:ln w="12700" cap="flat">
              <a:noFill/>
              <a:miter lim="400000"/>
            </a:ln>
          </a:right>
          <a:top>
            <a:ln w="25400" cap="flat">
              <a:solidFill>
                <a:srgbClr val="191919"/>
              </a:solidFill>
              <a:prstDash val="solid"/>
              <a:round/>
            </a:ln>
          </a:top>
          <a:bottom>
            <a:ln w="25400" cap="flat">
              <a:solidFill>
                <a:srgbClr val="191919"/>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191919"/>
        </a:fontRef>
        <a:srgbClr val="191919"/>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rgbClr val="CBCBCB"/>
          </a:solidFill>
        </a:fill>
      </a:tcStyle>
    </a:wholeTbl>
    <a:band2H>
      <a:tcTxStyle/>
      <a:tcStyle>
        <a:tcBdr/>
        <a:fill>
          <a:solidFill>
            <a:srgbClr val="E7E7E7"/>
          </a:solidFill>
        </a:fill>
      </a:tcStyle>
    </a:band2H>
    <a:firstCol>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rgbClr val="191919"/>
          </a:solidFill>
        </a:fill>
      </a:tcStyle>
    </a:firstCol>
    <a:lastRow>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38100" cap="flat">
              <a:solidFill>
                <a:srgbClr val="22577E"/>
              </a:solidFill>
              <a:prstDash val="solid"/>
              <a:round/>
            </a:ln>
          </a:top>
          <a:bottom>
            <a:ln w="127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rgbClr val="191919"/>
          </a:solidFill>
        </a:fill>
      </a:tcStyle>
    </a:lastRow>
    <a:firstRow>
      <a:tcTxStyle b="on" i="off">
        <a:fontRef idx="major">
          <a:srgbClr val="22577E"/>
        </a:fontRef>
        <a:srgbClr val="22577E"/>
      </a:tcTxStyle>
      <a:tcStyle>
        <a:tcBdr>
          <a:left>
            <a:ln w="12700" cap="flat">
              <a:solidFill>
                <a:srgbClr val="22577E"/>
              </a:solidFill>
              <a:prstDash val="solid"/>
              <a:round/>
            </a:ln>
          </a:left>
          <a:right>
            <a:ln w="12700" cap="flat">
              <a:solidFill>
                <a:srgbClr val="22577E"/>
              </a:solidFill>
              <a:prstDash val="solid"/>
              <a:round/>
            </a:ln>
          </a:right>
          <a:top>
            <a:ln w="12700" cap="flat">
              <a:solidFill>
                <a:srgbClr val="22577E"/>
              </a:solidFill>
              <a:prstDash val="solid"/>
              <a:round/>
            </a:ln>
          </a:top>
          <a:bottom>
            <a:ln w="38100" cap="flat">
              <a:solidFill>
                <a:srgbClr val="22577E"/>
              </a:solidFill>
              <a:prstDash val="solid"/>
              <a:round/>
            </a:ln>
          </a:bottom>
          <a:insideH>
            <a:ln w="12700" cap="flat">
              <a:solidFill>
                <a:srgbClr val="22577E"/>
              </a:solidFill>
              <a:prstDash val="solid"/>
              <a:round/>
            </a:ln>
          </a:insideH>
          <a:insideV>
            <a:ln w="12700" cap="flat">
              <a:solidFill>
                <a:srgbClr val="22577E"/>
              </a:solidFill>
              <a:prstDash val="solid"/>
              <a:round/>
            </a:ln>
          </a:insideV>
        </a:tcBdr>
        <a:fill>
          <a:solidFill>
            <a:srgbClr val="191919"/>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60"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tente guest" userId="S::urn:spo:anon#b8788d7f78412310391ed2bff9326c1dae953238b2e3e8e7f47d9dbdb259d844::" providerId="AD" clId="Web-{EFFD9EDB-1115-DD1B-C89B-8885C5FEC0EE}"/>
    <pc:docChg chg="modSld">
      <pc:chgData name="Utente guest" userId="S::urn:spo:anon#b8788d7f78412310391ed2bff9326c1dae953238b2e3e8e7f47d9dbdb259d844::" providerId="AD" clId="Web-{EFFD9EDB-1115-DD1B-C89B-8885C5FEC0EE}" dt="2023-03-07T14:14:50.027" v="24"/>
      <pc:docMkLst>
        <pc:docMk/>
      </pc:docMkLst>
      <pc:sldChg chg="delSp modSp">
        <pc:chgData name="Utente guest" userId="S::urn:spo:anon#b8788d7f78412310391ed2bff9326c1dae953238b2e3e8e7f47d9dbdb259d844::" providerId="AD" clId="Web-{EFFD9EDB-1115-DD1B-C89B-8885C5FEC0EE}" dt="2023-03-07T14:14:50.027" v="24"/>
        <pc:sldMkLst>
          <pc:docMk/>
          <pc:sldMk cId="0" sldId="256"/>
        </pc:sldMkLst>
        <pc:spChg chg="del mod">
          <ac:chgData name="Utente guest" userId="S::urn:spo:anon#b8788d7f78412310391ed2bff9326c1dae953238b2e3e8e7f47d9dbdb259d844::" providerId="AD" clId="Web-{EFFD9EDB-1115-DD1B-C89B-8885C5FEC0EE}" dt="2023-03-07T14:14:45.214" v="22"/>
          <ac:spMkLst>
            <pc:docMk/>
            <pc:sldMk cId="0" sldId="256"/>
            <ac:spMk id="362" creationId="{00000000-0000-0000-0000-000000000000}"/>
          </ac:spMkLst>
        </pc:spChg>
        <pc:spChg chg="del">
          <ac:chgData name="Utente guest" userId="S::urn:spo:anon#b8788d7f78412310391ed2bff9326c1dae953238b2e3e8e7f47d9dbdb259d844::" providerId="AD" clId="Web-{EFFD9EDB-1115-DD1B-C89B-8885C5FEC0EE}" dt="2023-03-07T14:14:47.261" v="23"/>
          <ac:spMkLst>
            <pc:docMk/>
            <pc:sldMk cId="0" sldId="256"/>
            <ac:spMk id="366" creationId="{00000000-0000-0000-0000-000000000000}"/>
          </ac:spMkLst>
        </pc:spChg>
        <pc:spChg chg="del">
          <ac:chgData name="Utente guest" userId="S::urn:spo:anon#b8788d7f78412310391ed2bff9326c1dae953238b2e3e8e7f47d9dbdb259d844::" providerId="AD" clId="Web-{EFFD9EDB-1115-DD1B-C89B-8885C5FEC0EE}" dt="2023-03-07T14:14:50.027" v="24"/>
          <ac:spMkLst>
            <pc:docMk/>
            <pc:sldMk cId="0" sldId="256"/>
            <ac:spMk id="367" creationId="{00000000-0000-0000-0000-000000000000}"/>
          </ac:spMkLst>
        </pc:spChg>
      </pc:sldChg>
      <pc:sldChg chg="delSp modSp">
        <pc:chgData name="Utente guest" userId="S::urn:spo:anon#b8788d7f78412310391ed2bff9326c1dae953238b2e3e8e7f47d9dbdb259d844::" providerId="AD" clId="Web-{EFFD9EDB-1115-DD1B-C89B-8885C5FEC0EE}" dt="2023-03-07T14:14:37.448" v="21"/>
        <pc:sldMkLst>
          <pc:docMk/>
          <pc:sldMk cId="0" sldId="258"/>
        </pc:sldMkLst>
        <pc:spChg chg="del mod">
          <ac:chgData name="Utente guest" userId="S::urn:spo:anon#b8788d7f78412310391ed2bff9326c1dae953238b2e3e8e7f47d9dbdb259d844::" providerId="AD" clId="Web-{EFFD9EDB-1115-DD1B-C89B-8885C5FEC0EE}" dt="2023-03-07T14:14:34.089" v="20"/>
          <ac:spMkLst>
            <pc:docMk/>
            <pc:sldMk cId="0" sldId="258"/>
            <ac:spMk id="384" creationId="{00000000-0000-0000-0000-000000000000}"/>
          </ac:spMkLst>
        </pc:spChg>
        <pc:spChg chg="del">
          <ac:chgData name="Utente guest" userId="S::urn:spo:anon#b8788d7f78412310391ed2bff9326c1dae953238b2e3e8e7f47d9dbdb259d844::" providerId="AD" clId="Web-{EFFD9EDB-1115-DD1B-C89B-8885C5FEC0EE}" dt="2023-03-07T14:14:37.448" v="21"/>
          <ac:spMkLst>
            <pc:docMk/>
            <pc:sldMk cId="0" sldId="258"/>
            <ac:spMk id="385" creationId="{00000000-0000-0000-0000-000000000000}"/>
          </ac:spMkLst>
        </pc:spChg>
        <pc:spChg chg="del">
          <ac:chgData name="Utente guest" userId="S::urn:spo:anon#b8788d7f78412310391ed2bff9326c1dae953238b2e3e8e7f47d9dbdb259d844::" providerId="AD" clId="Web-{EFFD9EDB-1115-DD1B-C89B-8885C5FEC0EE}" dt="2023-03-07T14:14:31.714" v="19"/>
          <ac:spMkLst>
            <pc:docMk/>
            <pc:sldMk cId="0" sldId="258"/>
            <ac:spMk id="386" creationId="{00000000-0000-0000-0000-000000000000}"/>
          </ac:spMkLst>
        </pc:spChg>
      </pc:sldChg>
      <pc:sldChg chg="delSp modSp">
        <pc:chgData name="Utente guest" userId="S::urn:spo:anon#b8788d7f78412310391ed2bff9326c1dae953238b2e3e8e7f47d9dbdb259d844::" providerId="AD" clId="Web-{EFFD9EDB-1115-DD1B-C89B-8885C5FEC0EE}" dt="2023-03-07T14:14:23.151" v="18"/>
        <pc:sldMkLst>
          <pc:docMk/>
          <pc:sldMk cId="0" sldId="267"/>
        </pc:sldMkLst>
        <pc:spChg chg="del mod">
          <ac:chgData name="Utente guest" userId="S::urn:spo:anon#b8788d7f78412310391ed2bff9326c1dae953238b2e3e8e7f47d9dbdb259d844::" providerId="AD" clId="Web-{EFFD9EDB-1115-DD1B-C89B-8885C5FEC0EE}" dt="2023-03-07T14:14:18.214" v="16"/>
          <ac:spMkLst>
            <pc:docMk/>
            <pc:sldMk cId="0" sldId="267"/>
            <ac:spMk id="496" creationId="{00000000-0000-0000-0000-000000000000}"/>
          </ac:spMkLst>
        </pc:spChg>
        <pc:spChg chg="del">
          <ac:chgData name="Utente guest" userId="S::urn:spo:anon#b8788d7f78412310391ed2bff9326c1dae953238b2e3e8e7f47d9dbdb259d844::" providerId="AD" clId="Web-{EFFD9EDB-1115-DD1B-C89B-8885C5FEC0EE}" dt="2023-03-07T14:14:20.918" v="17"/>
          <ac:spMkLst>
            <pc:docMk/>
            <pc:sldMk cId="0" sldId="267"/>
            <ac:spMk id="497" creationId="{00000000-0000-0000-0000-000000000000}"/>
          </ac:spMkLst>
        </pc:spChg>
        <pc:spChg chg="del">
          <ac:chgData name="Utente guest" userId="S::urn:spo:anon#b8788d7f78412310391ed2bff9326c1dae953238b2e3e8e7f47d9dbdb259d844::" providerId="AD" clId="Web-{EFFD9EDB-1115-DD1B-C89B-8885C5FEC0EE}" dt="2023-03-07T14:14:23.151" v="18"/>
          <ac:spMkLst>
            <pc:docMk/>
            <pc:sldMk cId="0" sldId="267"/>
            <ac:spMk id="498" creationId="{00000000-0000-0000-0000-000000000000}"/>
          </ac:spMkLst>
        </pc:spChg>
      </pc:sldChg>
      <pc:sldChg chg="delSp modSp">
        <pc:chgData name="Utente guest" userId="S::urn:spo:anon#b8788d7f78412310391ed2bff9326c1dae953238b2e3e8e7f47d9dbdb259d844::" providerId="AD" clId="Web-{EFFD9EDB-1115-DD1B-C89B-8885C5FEC0EE}" dt="2023-03-07T14:14:13.323" v="15"/>
        <pc:sldMkLst>
          <pc:docMk/>
          <pc:sldMk cId="0" sldId="269"/>
        </pc:sldMkLst>
        <pc:spChg chg="del mod">
          <ac:chgData name="Utente guest" userId="S::urn:spo:anon#b8788d7f78412310391ed2bff9326c1dae953238b2e3e8e7f47d9dbdb259d844::" providerId="AD" clId="Web-{EFFD9EDB-1115-DD1B-C89B-8885C5FEC0EE}" dt="2023-03-07T14:14:05.166" v="13"/>
          <ac:spMkLst>
            <pc:docMk/>
            <pc:sldMk cId="0" sldId="269"/>
            <ac:spMk id="521" creationId="{00000000-0000-0000-0000-000000000000}"/>
          </ac:spMkLst>
        </pc:spChg>
        <pc:spChg chg="del">
          <ac:chgData name="Utente guest" userId="S::urn:spo:anon#b8788d7f78412310391ed2bff9326c1dae953238b2e3e8e7f47d9dbdb259d844::" providerId="AD" clId="Web-{EFFD9EDB-1115-DD1B-C89B-8885C5FEC0EE}" dt="2023-03-07T14:14:10.526" v="14"/>
          <ac:spMkLst>
            <pc:docMk/>
            <pc:sldMk cId="0" sldId="269"/>
            <ac:spMk id="522" creationId="{00000000-0000-0000-0000-000000000000}"/>
          </ac:spMkLst>
        </pc:spChg>
        <pc:spChg chg="del">
          <ac:chgData name="Utente guest" userId="S::urn:spo:anon#b8788d7f78412310391ed2bff9326c1dae953238b2e3e8e7f47d9dbdb259d844::" providerId="AD" clId="Web-{EFFD9EDB-1115-DD1B-C89B-8885C5FEC0EE}" dt="2023-03-07T14:14:13.323" v="15"/>
          <ac:spMkLst>
            <pc:docMk/>
            <pc:sldMk cId="0" sldId="269"/>
            <ac:spMk id="52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51" name="Shape 351"/>
          <p:cNvSpPr>
            <a:spLocks noGrp="1" noRot="1" noChangeAspect="1"/>
          </p:cNvSpPr>
          <p:nvPr>
            <p:ph type="sldImg"/>
          </p:nvPr>
        </p:nvSpPr>
        <p:spPr>
          <a:xfrm>
            <a:off x="1143000" y="685800"/>
            <a:ext cx="4572000" cy="3429000"/>
          </a:xfrm>
          <a:prstGeom prst="rect">
            <a:avLst/>
          </a:prstGeom>
        </p:spPr>
        <p:txBody>
          <a:bodyPr/>
          <a:lstStyle/>
          <a:p>
            <a:endParaRPr/>
          </a:p>
        </p:txBody>
      </p:sp>
      <p:sp>
        <p:nvSpPr>
          <p:cNvPr id="352" name="Shape 35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bit.ly/2TyoMsr" TargetMode="External"/><Relationship Id="rId7" Type="http://schemas.openxmlformats.org/officeDocument/2006/relationships/image" Target="../media/image1.png"/><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hyperlink" Target="http://bit.ly/2TtBDfr" TargetMode="Externa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p:spTree>
      <p:nvGrpSpPr>
        <p:cNvPr id="1" name=""/>
        <p:cNvGrpSpPr/>
        <p:nvPr/>
      </p:nvGrpSpPr>
      <p:grpSpPr>
        <a:xfrm>
          <a:off x="0" y="0"/>
          <a:ext cx="0" cy="0"/>
          <a:chOff x="0" y="0"/>
          <a:chExt cx="0" cy="0"/>
        </a:xfrm>
      </p:grpSpPr>
      <p:sp>
        <p:nvSpPr>
          <p:cNvPr id="13" name="Titolo Testo"/>
          <p:cNvSpPr txBox="1">
            <a:spLocks noGrp="1"/>
          </p:cNvSpPr>
          <p:nvPr>
            <p:ph type="title"/>
          </p:nvPr>
        </p:nvSpPr>
        <p:spPr>
          <a:xfrm>
            <a:off x="719999" y="1123242"/>
            <a:ext cx="6921002" cy="2180401"/>
          </a:xfrm>
          <a:prstGeom prst="rect">
            <a:avLst/>
          </a:prstGeom>
        </p:spPr>
        <p:txBody>
          <a:bodyPr/>
          <a:lstStyle>
            <a:lvl1pPr>
              <a:lnSpc>
                <a:spcPct val="90000"/>
              </a:lnSpc>
              <a:defRPr sz="8500"/>
            </a:lvl1pPr>
          </a:lstStyle>
          <a:p>
            <a:r>
              <a:t>Titolo Testo</a:t>
            </a:r>
          </a:p>
        </p:txBody>
      </p:sp>
      <p:sp>
        <p:nvSpPr>
          <p:cNvPr id="14" name="Corpo livello uno…"/>
          <p:cNvSpPr txBox="1">
            <a:spLocks noGrp="1"/>
          </p:cNvSpPr>
          <p:nvPr>
            <p:ph type="body" sz="quarter" idx="1"/>
          </p:nvPr>
        </p:nvSpPr>
        <p:spPr>
          <a:xfrm>
            <a:off x="719999" y="3736175"/>
            <a:ext cx="3746102" cy="304801"/>
          </a:xfrm>
          <a:prstGeom prst="rect">
            <a:avLst/>
          </a:prstGeom>
        </p:spPr>
        <p:txBody>
          <a:bodyPr anchor="ctr"/>
          <a:lstStyle>
            <a:lvl1pPr marL="317500" indent="-177800">
              <a:buClrTx/>
              <a:buSzTx/>
              <a:buFontTx/>
              <a:buNone/>
              <a:defRPr sz="1600">
                <a:latin typeface="Arimo"/>
                <a:ea typeface="Arimo"/>
                <a:cs typeface="Arimo"/>
                <a:sym typeface="Arimo"/>
              </a:defRPr>
            </a:lvl1pPr>
            <a:lvl2pPr marL="317500" indent="279400">
              <a:buClrTx/>
              <a:buSzTx/>
              <a:buFontTx/>
              <a:buNone/>
              <a:defRPr sz="1600">
                <a:latin typeface="Arimo"/>
                <a:ea typeface="Arimo"/>
                <a:cs typeface="Arimo"/>
                <a:sym typeface="Arimo"/>
              </a:defRPr>
            </a:lvl2pPr>
            <a:lvl3pPr marL="317500" indent="736600">
              <a:buClrTx/>
              <a:buSzTx/>
              <a:buFontTx/>
              <a:buNone/>
              <a:defRPr sz="1600">
                <a:latin typeface="Arimo"/>
                <a:ea typeface="Arimo"/>
                <a:cs typeface="Arimo"/>
                <a:sym typeface="Arimo"/>
              </a:defRPr>
            </a:lvl3pPr>
            <a:lvl4pPr marL="317500" indent="1193800">
              <a:buClrTx/>
              <a:buSzTx/>
              <a:buFontTx/>
              <a:buNone/>
              <a:defRPr sz="1600">
                <a:latin typeface="Arimo"/>
                <a:ea typeface="Arimo"/>
                <a:cs typeface="Arimo"/>
                <a:sym typeface="Arimo"/>
              </a:defRPr>
            </a:lvl4pPr>
            <a:lvl5pPr marL="317500" indent="1651000">
              <a:buClrTx/>
              <a:buSzTx/>
              <a:buFontTx/>
              <a:buNone/>
              <a:defRPr sz="1600">
                <a:latin typeface="Arimo"/>
                <a:ea typeface="Arimo"/>
                <a:cs typeface="Arimo"/>
                <a:sym typeface="Arimo"/>
              </a:defRPr>
            </a:lvl5pPr>
          </a:lstStyle>
          <a:p>
            <a:r>
              <a:t>Corpo livello uno</a:t>
            </a:r>
          </a:p>
          <a:p>
            <a:pPr lvl="1"/>
            <a:r>
              <a:t>Corpo livello due</a:t>
            </a:r>
          </a:p>
          <a:p>
            <a:pPr lvl="2"/>
            <a:r>
              <a:t>Corpo livello tre</a:t>
            </a:r>
          </a:p>
          <a:p>
            <a:pPr lvl="3"/>
            <a:r>
              <a:t>Corpo livello quattro</a:t>
            </a:r>
          </a:p>
          <a:p>
            <a:pPr lvl="4"/>
            <a:r>
              <a:t>Corpo livello cinque</a:t>
            </a:r>
          </a:p>
        </p:txBody>
      </p:sp>
      <p:pic>
        <p:nvPicPr>
          <p:cNvPr id="15" name="Google Shape;12;p2" descr="Google Shape;12;p2"/>
          <p:cNvPicPr>
            <a:picLocks noChangeAspect="1"/>
          </p:cNvPicPr>
          <p:nvPr/>
        </p:nvPicPr>
        <p:blipFill>
          <a:blip r:embed="rId2"/>
          <a:stretch>
            <a:fillRect/>
          </a:stretch>
        </p:blipFill>
        <p:spPr>
          <a:xfrm>
            <a:off x="236163" y="891486"/>
            <a:ext cx="339677" cy="324599"/>
          </a:xfrm>
          <a:prstGeom prst="rect">
            <a:avLst/>
          </a:prstGeom>
          <a:ln w="12700">
            <a:miter lim="400000"/>
          </a:ln>
        </p:spPr>
      </p:pic>
      <p:pic>
        <p:nvPicPr>
          <p:cNvPr id="16" name="Google Shape;13;p2" descr="Google Shape;13;p2"/>
          <p:cNvPicPr>
            <a:picLocks noChangeAspect="1"/>
          </p:cNvPicPr>
          <p:nvPr/>
        </p:nvPicPr>
        <p:blipFill>
          <a:blip r:embed="rId2"/>
          <a:stretch>
            <a:fillRect/>
          </a:stretch>
        </p:blipFill>
        <p:spPr>
          <a:xfrm>
            <a:off x="4225333" y="317849"/>
            <a:ext cx="135876" cy="129853"/>
          </a:xfrm>
          <a:prstGeom prst="rect">
            <a:avLst/>
          </a:prstGeom>
          <a:ln w="12700">
            <a:miter lim="400000"/>
          </a:ln>
        </p:spPr>
      </p:pic>
      <p:pic>
        <p:nvPicPr>
          <p:cNvPr id="17" name="Google Shape;14;p2" descr="Google Shape;14;p2"/>
          <p:cNvPicPr>
            <a:picLocks noChangeAspect="1"/>
          </p:cNvPicPr>
          <p:nvPr/>
        </p:nvPicPr>
        <p:blipFill>
          <a:blip r:embed="rId2"/>
          <a:stretch>
            <a:fillRect/>
          </a:stretch>
        </p:blipFill>
        <p:spPr>
          <a:xfrm>
            <a:off x="8424008" y="2130911"/>
            <a:ext cx="135876" cy="129853"/>
          </a:xfrm>
          <a:prstGeom prst="rect">
            <a:avLst/>
          </a:prstGeom>
          <a:ln w="12700">
            <a:miter lim="400000"/>
          </a:ln>
        </p:spPr>
      </p:pic>
      <p:sp>
        <p:nvSpPr>
          <p:cNvPr id="18"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SECTION_HEADER">
    <p:spTree>
      <p:nvGrpSpPr>
        <p:cNvPr id="1" name=""/>
        <p:cNvGrpSpPr/>
        <p:nvPr/>
      </p:nvGrpSpPr>
      <p:grpSpPr>
        <a:xfrm>
          <a:off x="0" y="0"/>
          <a:ext cx="0" cy="0"/>
          <a:chOff x="0" y="0"/>
          <a:chExt cx="0" cy="0"/>
        </a:xfrm>
      </p:grpSpPr>
      <p:sp>
        <p:nvSpPr>
          <p:cNvPr id="25" name="Titolo Testo"/>
          <p:cNvSpPr txBox="1">
            <a:spLocks noGrp="1"/>
          </p:cNvSpPr>
          <p:nvPr>
            <p:ph type="title"/>
          </p:nvPr>
        </p:nvSpPr>
        <p:spPr>
          <a:xfrm>
            <a:off x="824074" y="2255824"/>
            <a:ext cx="4572001" cy="914401"/>
          </a:xfrm>
          <a:prstGeom prst="rect">
            <a:avLst/>
          </a:prstGeom>
        </p:spPr>
        <p:txBody>
          <a:bodyPr/>
          <a:lstStyle>
            <a:lvl1pPr>
              <a:defRPr sz="5000"/>
            </a:lvl1pPr>
          </a:lstStyle>
          <a:p>
            <a:r>
              <a:t>Titolo Testo</a:t>
            </a:r>
          </a:p>
        </p:txBody>
      </p:sp>
      <p:sp>
        <p:nvSpPr>
          <p:cNvPr id="26" name="Corpo livello uno…"/>
          <p:cNvSpPr txBox="1">
            <a:spLocks noGrp="1"/>
          </p:cNvSpPr>
          <p:nvPr>
            <p:ph type="body" sz="quarter" idx="1"/>
          </p:nvPr>
        </p:nvSpPr>
        <p:spPr>
          <a:xfrm>
            <a:off x="824074" y="3401090"/>
            <a:ext cx="4572001" cy="360601"/>
          </a:xfrm>
          <a:prstGeom prst="rect">
            <a:avLst/>
          </a:prstGeom>
        </p:spPr>
        <p:txBody>
          <a:bodyPr/>
          <a:lstStyle>
            <a:lvl1pPr marL="317500" indent="-177800">
              <a:buClrTx/>
              <a:buSzTx/>
              <a:buFontTx/>
              <a:buNone/>
              <a:defRPr sz="1600"/>
            </a:lvl1pPr>
            <a:lvl2pPr marL="317500" indent="279400">
              <a:buClrTx/>
              <a:buSzTx/>
              <a:buFontTx/>
              <a:buNone/>
              <a:defRPr sz="1600"/>
            </a:lvl2pPr>
            <a:lvl3pPr marL="317500" indent="736600">
              <a:buClrTx/>
              <a:buSzTx/>
              <a:buFontTx/>
              <a:buNone/>
              <a:defRPr sz="1600"/>
            </a:lvl3pPr>
            <a:lvl4pPr marL="317500" indent="1193800">
              <a:buClrTx/>
              <a:buSzTx/>
              <a:buFontTx/>
              <a:buNone/>
              <a:defRPr sz="1600"/>
            </a:lvl4pPr>
            <a:lvl5pPr marL="317500" indent="1651000">
              <a:buClrTx/>
              <a:buSzTx/>
              <a:buFontTx/>
              <a:buNone/>
              <a:defRPr sz="1600"/>
            </a:lvl5pPr>
          </a:lstStyle>
          <a:p>
            <a:r>
              <a:t>Corpo livello uno</a:t>
            </a:r>
          </a:p>
          <a:p>
            <a:pPr lvl="1"/>
            <a:r>
              <a:t>Corpo livello due</a:t>
            </a:r>
          </a:p>
          <a:p>
            <a:pPr lvl="2"/>
            <a:r>
              <a:t>Corpo livello tre</a:t>
            </a:r>
          </a:p>
          <a:p>
            <a:pPr lvl="3"/>
            <a:r>
              <a:t>Corpo livello quattro</a:t>
            </a:r>
          </a:p>
          <a:p>
            <a:pPr lvl="4"/>
            <a:r>
              <a:t>Corpo livello cinque</a:t>
            </a:r>
          </a:p>
        </p:txBody>
      </p:sp>
      <p:sp>
        <p:nvSpPr>
          <p:cNvPr id="27" name="Google Shape;20;p3"/>
          <p:cNvSpPr/>
          <p:nvPr/>
        </p:nvSpPr>
        <p:spPr>
          <a:xfrm>
            <a:off x="720007" y="4659143"/>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sp>
        <p:nvSpPr>
          <p:cNvPr id="28"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35" name="Corpo livello uno…"/>
          <p:cNvSpPr txBox="1">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36" name="Titolo Testo"/>
          <p:cNvSpPr txBox="1">
            <a:spLocks noGrp="1"/>
          </p:cNvSpPr>
          <p:nvPr>
            <p:ph type="title"/>
          </p:nvPr>
        </p:nvSpPr>
        <p:spPr>
          <a:prstGeom prst="rect">
            <a:avLst/>
          </a:prstGeom>
        </p:spPr>
        <p:txBody>
          <a:bodyPr/>
          <a:lstStyle/>
          <a:p>
            <a:r>
              <a:t>Titolo Testo</a:t>
            </a:r>
          </a:p>
        </p:txBody>
      </p:sp>
      <p:sp>
        <p:nvSpPr>
          <p:cNvPr id="3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_AND_TWO_COLUMNS">
    <p:spTree>
      <p:nvGrpSpPr>
        <p:cNvPr id="1" name=""/>
        <p:cNvGrpSpPr/>
        <p:nvPr/>
      </p:nvGrpSpPr>
      <p:grpSpPr>
        <a:xfrm>
          <a:off x="0" y="0"/>
          <a:ext cx="0" cy="0"/>
          <a:chOff x="0" y="0"/>
          <a:chExt cx="0" cy="0"/>
        </a:xfrm>
      </p:grpSpPr>
      <p:sp>
        <p:nvSpPr>
          <p:cNvPr id="44" name="Corpo livello uno…"/>
          <p:cNvSpPr txBox="1">
            <a:spLocks noGrp="1"/>
          </p:cNvSpPr>
          <p:nvPr>
            <p:ph type="body" sz="quarter" idx="1"/>
          </p:nvPr>
        </p:nvSpPr>
        <p:spPr>
          <a:xfrm>
            <a:off x="1221625" y="2543175"/>
            <a:ext cx="3045900" cy="457200"/>
          </a:xfrm>
          <a:prstGeom prst="rect">
            <a:avLst/>
          </a:prstGeom>
        </p:spPr>
        <p:txBody>
          <a:bodyPr anchor="b"/>
          <a:lstStyle>
            <a:lvl1pPr marL="317500" indent="-177800" algn="ctr">
              <a:buClrTx/>
              <a:buSzTx/>
              <a:buFontTx/>
              <a:buNone/>
              <a:defRPr sz="2300">
                <a:latin typeface="Unlock"/>
                <a:ea typeface="Unlock"/>
                <a:cs typeface="Unlock"/>
                <a:sym typeface="Unlock"/>
              </a:defRPr>
            </a:lvl1pPr>
            <a:lvl2pPr marL="317500" indent="279400" algn="ctr">
              <a:buClrTx/>
              <a:buSzTx/>
              <a:buFontTx/>
              <a:buNone/>
              <a:defRPr sz="2300">
                <a:latin typeface="Unlock"/>
                <a:ea typeface="Unlock"/>
                <a:cs typeface="Unlock"/>
                <a:sym typeface="Unlock"/>
              </a:defRPr>
            </a:lvl2pPr>
            <a:lvl3pPr marL="317500" indent="736600" algn="ctr">
              <a:buClrTx/>
              <a:buSzTx/>
              <a:buFontTx/>
              <a:buNone/>
              <a:defRPr sz="2300">
                <a:latin typeface="Unlock"/>
                <a:ea typeface="Unlock"/>
                <a:cs typeface="Unlock"/>
                <a:sym typeface="Unlock"/>
              </a:defRPr>
            </a:lvl3pPr>
            <a:lvl4pPr marL="317500" indent="1193800" algn="ctr">
              <a:buClrTx/>
              <a:buSzTx/>
              <a:buFontTx/>
              <a:buNone/>
              <a:defRPr sz="2300">
                <a:latin typeface="Unlock"/>
                <a:ea typeface="Unlock"/>
                <a:cs typeface="Unlock"/>
                <a:sym typeface="Unlock"/>
              </a:defRPr>
            </a:lvl4pPr>
            <a:lvl5pPr marL="317500" indent="1651000" algn="ctr">
              <a:buClrTx/>
              <a:buSzTx/>
              <a:buFontTx/>
              <a:buNone/>
              <a:defRPr sz="2300">
                <a:latin typeface="Unlock"/>
                <a:ea typeface="Unlock"/>
                <a:cs typeface="Unlock"/>
                <a:sym typeface="Unlock"/>
              </a:defRPr>
            </a:lvl5pPr>
          </a:lstStyle>
          <a:p>
            <a:r>
              <a:t>Corpo livello uno</a:t>
            </a:r>
          </a:p>
          <a:p>
            <a:pPr lvl="1"/>
            <a:r>
              <a:t>Corpo livello due</a:t>
            </a:r>
          </a:p>
          <a:p>
            <a:pPr lvl="2"/>
            <a:r>
              <a:t>Corpo livello tre</a:t>
            </a:r>
          </a:p>
          <a:p>
            <a:pPr lvl="3"/>
            <a:r>
              <a:t>Corpo livello quattro</a:t>
            </a:r>
          </a:p>
          <a:p>
            <a:pPr lvl="4"/>
            <a:r>
              <a:t>Corpo livello cinque</a:t>
            </a:r>
          </a:p>
        </p:txBody>
      </p:sp>
      <p:sp>
        <p:nvSpPr>
          <p:cNvPr id="45" name="Titolo Testo"/>
          <p:cNvSpPr txBox="1">
            <a:spLocks noGrp="1"/>
          </p:cNvSpPr>
          <p:nvPr>
            <p:ph type="title"/>
          </p:nvPr>
        </p:nvSpPr>
        <p:spPr>
          <a:prstGeom prst="rect">
            <a:avLst/>
          </a:prstGeom>
        </p:spPr>
        <p:txBody>
          <a:bodyPr/>
          <a:lstStyle/>
          <a:p>
            <a:r>
              <a:t>Titolo Testo</a:t>
            </a:r>
          </a:p>
        </p:txBody>
      </p:sp>
      <p:pic>
        <p:nvPicPr>
          <p:cNvPr id="46" name="Google Shape;32;p5" descr="Google Shape;32;p5"/>
          <p:cNvPicPr>
            <a:picLocks noChangeAspect="1"/>
          </p:cNvPicPr>
          <p:nvPr/>
        </p:nvPicPr>
        <p:blipFill>
          <a:blip r:embed="rId2"/>
          <a:srcRect t="27891" r="10386" b="26067"/>
          <a:stretch>
            <a:fillRect/>
          </a:stretch>
        </p:blipFill>
        <p:spPr>
          <a:xfrm rot="12943737" flipH="1">
            <a:off x="128085" y="4395292"/>
            <a:ext cx="4658879" cy="2368191"/>
          </a:xfrm>
          <a:prstGeom prst="rect">
            <a:avLst/>
          </a:prstGeom>
          <a:ln w="12700">
            <a:miter lim="400000"/>
          </a:ln>
        </p:spPr>
      </p:pic>
      <p:pic>
        <p:nvPicPr>
          <p:cNvPr id="47" name="Google Shape;33;p5" descr="Google Shape;33;p5"/>
          <p:cNvPicPr>
            <a:picLocks noChangeAspect="1"/>
          </p:cNvPicPr>
          <p:nvPr/>
        </p:nvPicPr>
        <p:blipFill>
          <a:blip r:embed="rId3"/>
          <a:stretch>
            <a:fillRect/>
          </a:stretch>
        </p:blipFill>
        <p:spPr>
          <a:xfrm>
            <a:off x="8424008" y="2130911"/>
            <a:ext cx="135876" cy="129853"/>
          </a:xfrm>
          <a:prstGeom prst="rect">
            <a:avLst/>
          </a:prstGeom>
          <a:ln w="12700">
            <a:miter lim="400000"/>
          </a:ln>
        </p:spPr>
      </p:pic>
      <p:pic>
        <p:nvPicPr>
          <p:cNvPr id="48" name="Google Shape;34;p5" descr="Google Shape;34;p5"/>
          <p:cNvPicPr>
            <a:picLocks noChangeAspect="1"/>
          </p:cNvPicPr>
          <p:nvPr/>
        </p:nvPicPr>
        <p:blipFill>
          <a:blip r:embed="rId3"/>
          <a:stretch>
            <a:fillRect/>
          </a:stretch>
        </p:blipFill>
        <p:spPr>
          <a:xfrm>
            <a:off x="236163" y="1113836"/>
            <a:ext cx="339677" cy="324599"/>
          </a:xfrm>
          <a:prstGeom prst="rect">
            <a:avLst/>
          </a:prstGeom>
          <a:ln w="12700">
            <a:miter lim="400000"/>
          </a:ln>
        </p:spPr>
      </p:pic>
      <p:pic>
        <p:nvPicPr>
          <p:cNvPr id="49" name="Google Shape;35;p5" descr="Google Shape;35;p5"/>
          <p:cNvPicPr>
            <a:picLocks noChangeAspect="1"/>
          </p:cNvPicPr>
          <p:nvPr/>
        </p:nvPicPr>
        <p:blipFill>
          <a:blip r:embed="rId3"/>
          <a:stretch>
            <a:fillRect/>
          </a:stretch>
        </p:blipFill>
        <p:spPr>
          <a:xfrm>
            <a:off x="8653233" y="4290774"/>
            <a:ext cx="135876" cy="129853"/>
          </a:xfrm>
          <a:prstGeom prst="rect">
            <a:avLst/>
          </a:prstGeom>
          <a:ln w="12700">
            <a:miter lim="400000"/>
          </a:ln>
        </p:spPr>
      </p:pic>
      <p:pic>
        <p:nvPicPr>
          <p:cNvPr id="50" name="Google Shape;36;p5" descr="Google Shape;36;p5"/>
          <p:cNvPicPr>
            <a:picLocks noChangeAspect="1"/>
          </p:cNvPicPr>
          <p:nvPr/>
        </p:nvPicPr>
        <p:blipFill>
          <a:blip r:embed="rId3"/>
          <a:stretch>
            <a:fillRect/>
          </a:stretch>
        </p:blipFill>
        <p:spPr>
          <a:xfrm>
            <a:off x="8220188" y="4603500"/>
            <a:ext cx="339677" cy="324599"/>
          </a:xfrm>
          <a:prstGeom prst="rect">
            <a:avLst/>
          </a:prstGeom>
          <a:ln w="12700">
            <a:miter lim="400000"/>
          </a:ln>
        </p:spPr>
      </p:pic>
      <p:pic>
        <p:nvPicPr>
          <p:cNvPr id="51" name="Google Shape;37;p5" descr="Google Shape;37;p5"/>
          <p:cNvPicPr>
            <a:picLocks noChangeAspect="1"/>
          </p:cNvPicPr>
          <p:nvPr/>
        </p:nvPicPr>
        <p:blipFill>
          <a:blip r:embed="rId3"/>
          <a:stretch>
            <a:fillRect/>
          </a:stretch>
        </p:blipFill>
        <p:spPr>
          <a:xfrm>
            <a:off x="575858" y="3132148"/>
            <a:ext cx="135876" cy="129853"/>
          </a:xfrm>
          <a:prstGeom prst="rect">
            <a:avLst/>
          </a:prstGeom>
          <a:ln w="12700">
            <a:miter lim="400000"/>
          </a:ln>
        </p:spPr>
      </p:pic>
      <p:pic>
        <p:nvPicPr>
          <p:cNvPr id="52" name="Google Shape;38;p5" descr="Google Shape;38;p5"/>
          <p:cNvPicPr>
            <a:picLocks noChangeAspect="1"/>
          </p:cNvPicPr>
          <p:nvPr/>
        </p:nvPicPr>
        <p:blipFill>
          <a:blip r:embed="rId3"/>
          <a:stretch>
            <a:fillRect/>
          </a:stretch>
        </p:blipFill>
        <p:spPr>
          <a:xfrm>
            <a:off x="4225333" y="317849"/>
            <a:ext cx="135876" cy="129853"/>
          </a:xfrm>
          <a:prstGeom prst="rect">
            <a:avLst/>
          </a:prstGeom>
          <a:ln w="12700">
            <a:miter lim="400000"/>
          </a:ln>
        </p:spPr>
      </p:pic>
      <p:sp>
        <p:nvSpPr>
          <p:cNvPr id="53"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_ONLY">
    <p:spTree>
      <p:nvGrpSpPr>
        <p:cNvPr id="1" name=""/>
        <p:cNvGrpSpPr/>
        <p:nvPr/>
      </p:nvGrpSpPr>
      <p:grpSpPr>
        <a:xfrm>
          <a:off x="0" y="0"/>
          <a:ext cx="0" cy="0"/>
          <a:chOff x="0" y="0"/>
          <a:chExt cx="0" cy="0"/>
        </a:xfrm>
      </p:grpSpPr>
      <p:sp>
        <p:nvSpPr>
          <p:cNvPr id="60" name="Titolo Testo"/>
          <p:cNvSpPr txBox="1">
            <a:spLocks noGrp="1"/>
          </p:cNvSpPr>
          <p:nvPr>
            <p:ph type="title"/>
          </p:nvPr>
        </p:nvSpPr>
        <p:spPr>
          <a:prstGeom prst="rect">
            <a:avLst/>
          </a:prstGeom>
        </p:spPr>
        <p:txBody>
          <a:bodyPr/>
          <a:lstStyle/>
          <a:p>
            <a:r>
              <a:t>Titolo Testo</a:t>
            </a:r>
          </a:p>
        </p:txBody>
      </p:sp>
      <p:pic>
        <p:nvPicPr>
          <p:cNvPr id="61" name="Google Shape;41;p6" descr="Google Shape;41;p6"/>
          <p:cNvPicPr>
            <a:picLocks noChangeAspect="1"/>
          </p:cNvPicPr>
          <p:nvPr/>
        </p:nvPicPr>
        <p:blipFill>
          <a:blip r:embed="rId2"/>
          <a:stretch>
            <a:fillRect/>
          </a:stretch>
        </p:blipFill>
        <p:spPr>
          <a:xfrm rot="12094962">
            <a:off x="6252862" y="-3899833"/>
            <a:ext cx="5114778" cy="4994865"/>
          </a:xfrm>
          <a:prstGeom prst="rect">
            <a:avLst/>
          </a:prstGeom>
          <a:ln w="12700">
            <a:miter lim="400000"/>
          </a:ln>
        </p:spPr>
      </p:pic>
      <p:pic>
        <p:nvPicPr>
          <p:cNvPr id="62" name="Google Shape;42;p6" descr="Google Shape;42;p6"/>
          <p:cNvPicPr>
            <a:picLocks noChangeAspect="1"/>
          </p:cNvPicPr>
          <p:nvPr/>
        </p:nvPicPr>
        <p:blipFill>
          <a:blip r:embed="rId3"/>
          <a:srcRect t="27891" r="10385" b="26067"/>
          <a:stretch>
            <a:fillRect/>
          </a:stretch>
        </p:blipFill>
        <p:spPr>
          <a:xfrm rot="10799989">
            <a:off x="-2784890" y="3567827"/>
            <a:ext cx="4658882" cy="2368190"/>
          </a:xfrm>
          <a:prstGeom prst="rect">
            <a:avLst/>
          </a:prstGeom>
          <a:ln w="12700">
            <a:miter lim="400000"/>
          </a:ln>
        </p:spPr>
      </p:pic>
      <p:pic>
        <p:nvPicPr>
          <p:cNvPr id="63" name="Google Shape;43;p6" descr="Google Shape;43;p6"/>
          <p:cNvPicPr>
            <a:picLocks noChangeAspect="1"/>
          </p:cNvPicPr>
          <p:nvPr/>
        </p:nvPicPr>
        <p:blipFill>
          <a:blip r:embed="rId4"/>
          <a:stretch>
            <a:fillRect/>
          </a:stretch>
        </p:blipFill>
        <p:spPr>
          <a:xfrm>
            <a:off x="8807774" y="2972825"/>
            <a:ext cx="625624" cy="597850"/>
          </a:xfrm>
          <a:prstGeom prst="rect">
            <a:avLst/>
          </a:prstGeom>
          <a:ln w="12700">
            <a:miter lim="400000"/>
          </a:ln>
        </p:spPr>
      </p:pic>
      <p:pic>
        <p:nvPicPr>
          <p:cNvPr id="64" name="Google Shape;44;p6" descr="Google Shape;44;p6"/>
          <p:cNvPicPr>
            <a:picLocks noChangeAspect="1"/>
          </p:cNvPicPr>
          <p:nvPr/>
        </p:nvPicPr>
        <p:blipFill>
          <a:blip r:embed="rId4"/>
          <a:stretch>
            <a:fillRect/>
          </a:stretch>
        </p:blipFill>
        <p:spPr>
          <a:xfrm>
            <a:off x="8671907" y="4290648"/>
            <a:ext cx="135876" cy="129853"/>
          </a:xfrm>
          <a:prstGeom prst="rect">
            <a:avLst/>
          </a:prstGeom>
          <a:ln w="12700">
            <a:miter lim="400000"/>
          </a:ln>
        </p:spPr>
      </p:pic>
      <p:sp>
        <p:nvSpPr>
          <p:cNvPr id="65" name="Google Shape;45;p6"/>
          <p:cNvSpPr/>
          <p:nvPr/>
        </p:nvSpPr>
        <p:spPr>
          <a:xfrm>
            <a:off x="199708" y="149968"/>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66" name="Google Shape;46;p6" descr="Google Shape;46;p6"/>
          <p:cNvPicPr>
            <a:picLocks noChangeAspect="1"/>
          </p:cNvPicPr>
          <p:nvPr/>
        </p:nvPicPr>
        <p:blipFill>
          <a:blip r:embed="rId4"/>
          <a:stretch>
            <a:fillRect/>
          </a:stretch>
        </p:blipFill>
        <p:spPr>
          <a:xfrm>
            <a:off x="4716533" y="4705624"/>
            <a:ext cx="135876" cy="129853"/>
          </a:xfrm>
          <a:prstGeom prst="rect">
            <a:avLst/>
          </a:prstGeom>
          <a:ln w="12700">
            <a:miter lim="400000"/>
          </a:ln>
        </p:spPr>
      </p:pic>
      <p:pic>
        <p:nvPicPr>
          <p:cNvPr id="67" name="Google Shape;47;p6" descr="Google Shape;47;p6"/>
          <p:cNvPicPr>
            <a:picLocks noChangeAspect="1"/>
          </p:cNvPicPr>
          <p:nvPr/>
        </p:nvPicPr>
        <p:blipFill>
          <a:blip r:embed="rId4"/>
          <a:stretch>
            <a:fillRect/>
          </a:stretch>
        </p:blipFill>
        <p:spPr>
          <a:xfrm>
            <a:off x="294070" y="3743123"/>
            <a:ext cx="135876" cy="129853"/>
          </a:xfrm>
          <a:prstGeom prst="rect">
            <a:avLst/>
          </a:prstGeom>
          <a:ln w="12700">
            <a:miter lim="400000"/>
          </a:ln>
        </p:spPr>
      </p:pic>
      <p:pic>
        <p:nvPicPr>
          <p:cNvPr id="68" name="Google Shape;48;p6" descr="Google Shape;48;p6"/>
          <p:cNvPicPr>
            <a:picLocks noChangeAspect="1"/>
          </p:cNvPicPr>
          <p:nvPr/>
        </p:nvPicPr>
        <p:blipFill>
          <a:blip r:embed="rId4"/>
          <a:stretch>
            <a:fillRect/>
          </a:stretch>
        </p:blipFill>
        <p:spPr>
          <a:xfrm>
            <a:off x="961482" y="199874"/>
            <a:ext cx="135876" cy="129852"/>
          </a:xfrm>
          <a:prstGeom prst="rect">
            <a:avLst/>
          </a:prstGeom>
          <a:ln w="12700">
            <a:miter lim="400000"/>
          </a:ln>
        </p:spPr>
      </p:pic>
      <p:sp>
        <p:nvSpPr>
          <p:cNvPr id="69"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ONE_COLUMN_TEXT">
    <p:spTree>
      <p:nvGrpSpPr>
        <p:cNvPr id="1" name=""/>
        <p:cNvGrpSpPr/>
        <p:nvPr/>
      </p:nvGrpSpPr>
      <p:grpSpPr>
        <a:xfrm>
          <a:off x="0" y="0"/>
          <a:ext cx="0" cy="0"/>
          <a:chOff x="0" y="0"/>
          <a:chExt cx="0" cy="0"/>
        </a:xfrm>
      </p:grpSpPr>
      <p:sp>
        <p:nvSpPr>
          <p:cNvPr id="76" name="Corpo livello uno…"/>
          <p:cNvSpPr txBox="1">
            <a:spLocks noGrp="1"/>
          </p:cNvSpPr>
          <p:nvPr>
            <p:ph type="body" sz="half" idx="1"/>
          </p:nvPr>
        </p:nvSpPr>
        <p:spPr>
          <a:xfrm>
            <a:off x="719999" y="1464650"/>
            <a:ext cx="4395901" cy="2401200"/>
          </a:xfrm>
          <a:prstGeom prst="rect">
            <a:avLst/>
          </a:prstGeom>
        </p:spPr>
        <p:txBody>
          <a:bodyPr/>
          <a:lstStyle>
            <a:lvl1pPr indent="-279400">
              <a:buSzPts val="1400"/>
              <a:buFont typeface="Helvetica"/>
              <a:defRPr sz="1400">
                <a:latin typeface="Arimo"/>
                <a:ea typeface="Arimo"/>
                <a:cs typeface="Arimo"/>
                <a:sym typeface="Arimo"/>
              </a:defRPr>
            </a:lvl1pPr>
            <a:lvl2pPr marL="914400" indent="-279400">
              <a:buSzPts val="1400"/>
              <a:buFont typeface="Helvetica"/>
              <a:defRPr sz="1400">
                <a:latin typeface="Arimo"/>
                <a:ea typeface="Arimo"/>
                <a:cs typeface="Arimo"/>
                <a:sym typeface="Arimo"/>
              </a:defRPr>
            </a:lvl2pPr>
            <a:lvl3pPr marL="1371600" indent="-279400">
              <a:buSzPts val="1400"/>
              <a:buFont typeface="Helvetica"/>
              <a:defRPr sz="1400">
                <a:latin typeface="Arimo"/>
                <a:ea typeface="Arimo"/>
                <a:cs typeface="Arimo"/>
                <a:sym typeface="Arimo"/>
              </a:defRPr>
            </a:lvl3pPr>
            <a:lvl4pPr marL="1828800" indent="-279400">
              <a:buSzPts val="1400"/>
              <a:buFont typeface="Helvetica"/>
              <a:defRPr sz="1400">
                <a:latin typeface="Arimo"/>
                <a:ea typeface="Arimo"/>
                <a:cs typeface="Arimo"/>
                <a:sym typeface="Arimo"/>
              </a:defRPr>
            </a:lvl4pPr>
            <a:lvl5pPr marL="2286000" indent="-304800">
              <a:buSzPts val="1400"/>
              <a:buFont typeface="Helvetica"/>
              <a:defRPr sz="1400">
                <a:latin typeface="Arimo"/>
                <a:ea typeface="Arimo"/>
                <a:cs typeface="Arimo"/>
                <a:sym typeface="Arimo"/>
              </a:defRPr>
            </a:lvl5pPr>
          </a:lstStyle>
          <a:p>
            <a:r>
              <a:t>Corpo livello uno</a:t>
            </a:r>
          </a:p>
          <a:p>
            <a:pPr lvl="1"/>
            <a:r>
              <a:t>Corpo livello due</a:t>
            </a:r>
          </a:p>
          <a:p>
            <a:pPr lvl="2"/>
            <a:r>
              <a:t>Corpo livello tre</a:t>
            </a:r>
          </a:p>
          <a:p>
            <a:pPr lvl="3"/>
            <a:r>
              <a:t>Corpo livello quattro</a:t>
            </a:r>
          </a:p>
          <a:p>
            <a:pPr lvl="4"/>
            <a:r>
              <a:t>Corpo livello cinque</a:t>
            </a:r>
          </a:p>
        </p:txBody>
      </p:sp>
      <p:sp>
        <p:nvSpPr>
          <p:cNvPr id="77" name="Titolo Testo"/>
          <p:cNvSpPr txBox="1">
            <a:spLocks noGrp="1"/>
          </p:cNvSpPr>
          <p:nvPr>
            <p:ph type="title"/>
          </p:nvPr>
        </p:nvSpPr>
        <p:spPr>
          <a:prstGeom prst="rect">
            <a:avLst/>
          </a:prstGeom>
        </p:spPr>
        <p:txBody>
          <a:bodyPr/>
          <a:lstStyle/>
          <a:p>
            <a:r>
              <a:t>Titolo Testo</a:t>
            </a:r>
          </a:p>
        </p:txBody>
      </p:sp>
      <p:pic>
        <p:nvPicPr>
          <p:cNvPr id="78" name="Google Shape;52;p7" descr="Google Shape;52;p7"/>
          <p:cNvPicPr>
            <a:picLocks noChangeAspect="1"/>
          </p:cNvPicPr>
          <p:nvPr/>
        </p:nvPicPr>
        <p:blipFill>
          <a:blip r:embed="rId2"/>
          <a:stretch>
            <a:fillRect/>
          </a:stretch>
        </p:blipFill>
        <p:spPr>
          <a:xfrm rot="16079916">
            <a:off x="4818505" y="4348019"/>
            <a:ext cx="3980482" cy="3887168"/>
          </a:xfrm>
          <a:prstGeom prst="rect">
            <a:avLst/>
          </a:prstGeom>
          <a:ln w="12700">
            <a:miter lim="400000"/>
          </a:ln>
        </p:spPr>
      </p:pic>
      <p:sp>
        <p:nvSpPr>
          <p:cNvPr id="79"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MAIN_POINT">
    <p:spTree>
      <p:nvGrpSpPr>
        <p:cNvPr id="1" name=""/>
        <p:cNvGrpSpPr/>
        <p:nvPr/>
      </p:nvGrpSpPr>
      <p:grpSpPr>
        <a:xfrm>
          <a:off x="0" y="0"/>
          <a:ext cx="0" cy="0"/>
          <a:chOff x="0" y="0"/>
          <a:chExt cx="0" cy="0"/>
        </a:xfrm>
      </p:grpSpPr>
      <p:pic>
        <p:nvPicPr>
          <p:cNvPr id="86" name="Google Shape;54;p8" descr="Google Shape;54;p8"/>
          <p:cNvPicPr>
            <a:picLocks noChangeAspect="1"/>
          </p:cNvPicPr>
          <p:nvPr/>
        </p:nvPicPr>
        <p:blipFill>
          <a:blip r:embed="rId2"/>
          <a:stretch>
            <a:fillRect/>
          </a:stretch>
        </p:blipFill>
        <p:spPr>
          <a:xfrm rot="16200000">
            <a:off x="5899451" y="4413896"/>
            <a:ext cx="4334622" cy="4233012"/>
          </a:xfrm>
          <a:prstGeom prst="rect">
            <a:avLst/>
          </a:prstGeom>
          <a:ln w="12700">
            <a:miter lim="400000"/>
          </a:ln>
        </p:spPr>
      </p:pic>
      <p:sp>
        <p:nvSpPr>
          <p:cNvPr id="87" name="Titolo Testo"/>
          <p:cNvSpPr txBox="1">
            <a:spLocks noGrp="1"/>
          </p:cNvSpPr>
          <p:nvPr>
            <p:ph type="title"/>
          </p:nvPr>
        </p:nvSpPr>
        <p:spPr>
          <a:xfrm>
            <a:off x="1388099" y="1307099"/>
            <a:ext cx="6367802" cy="2529302"/>
          </a:xfrm>
          <a:prstGeom prst="rect">
            <a:avLst/>
          </a:prstGeom>
        </p:spPr>
        <p:txBody>
          <a:bodyPr/>
          <a:lstStyle>
            <a:lvl1pPr algn="ctr">
              <a:lnSpc>
                <a:spcPct val="70000"/>
              </a:lnSpc>
              <a:defRPr sz="10000"/>
            </a:lvl1pPr>
          </a:lstStyle>
          <a:p>
            <a:r>
              <a:t>Titolo Testo</a:t>
            </a:r>
          </a:p>
        </p:txBody>
      </p:sp>
      <p:pic>
        <p:nvPicPr>
          <p:cNvPr id="88" name="Google Shape;56;p8" descr="Google Shape;56;p8"/>
          <p:cNvPicPr>
            <a:picLocks noChangeAspect="1"/>
          </p:cNvPicPr>
          <p:nvPr/>
        </p:nvPicPr>
        <p:blipFill>
          <a:blip r:embed="rId3"/>
          <a:srcRect t="27891" r="10385" b="26067"/>
          <a:stretch>
            <a:fillRect/>
          </a:stretch>
        </p:blipFill>
        <p:spPr>
          <a:xfrm rot="14454089" flipH="1">
            <a:off x="-2158920" y="3419405"/>
            <a:ext cx="4658885" cy="2368190"/>
          </a:xfrm>
          <a:prstGeom prst="rect">
            <a:avLst/>
          </a:prstGeom>
          <a:ln w="12700">
            <a:miter lim="400000"/>
          </a:ln>
        </p:spPr>
      </p:pic>
      <p:pic>
        <p:nvPicPr>
          <p:cNvPr id="89" name="Google Shape;57;p8" descr="Google Shape;57;p8"/>
          <p:cNvPicPr>
            <a:picLocks noChangeAspect="1"/>
          </p:cNvPicPr>
          <p:nvPr/>
        </p:nvPicPr>
        <p:blipFill>
          <a:blip r:embed="rId3"/>
          <a:srcRect t="27891" r="10386" b="26067"/>
          <a:stretch>
            <a:fillRect/>
          </a:stretch>
        </p:blipFill>
        <p:spPr>
          <a:xfrm rot="13740374" flipH="1">
            <a:off x="-3545743" y="-1651620"/>
            <a:ext cx="4658883" cy="2368191"/>
          </a:xfrm>
          <a:prstGeom prst="rect">
            <a:avLst/>
          </a:prstGeom>
          <a:ln w="12700">
            <a:miter lim="400000"/>
          </a:ln>
        </p:spPr>
      </p:pic>
      <p:pic>
        <p:nvPicPr>
          <p:cNvPr id="90" name="Google Shape;58;p8" descr="Google Shape;58;p8"/>
          <p:cNvPicPr>
            <a:picLocks noChangeAspect="1"/>
          </p:cNvPicPr>
          <p:nvPr/>
        </p:nvPicPr>
        <p:blipFill>
          <a:blip r:embed="rId4"/>
          <a:stretch>
            <a:fillRect/>
          </a:stretch>
        </p:blipFill>
        <p:spPr>
          <a:xfrm>
            <a:off x="3917887" y="149274"/>
            <a:ext cx="339677" cy="324599"/>
          </a:xfrm>
          <a:prstGeom prst="rect">
            <a:avLst/>
          </a:prstGeom>
          <a:ln w="12700">
            <a:miter lim="400000"/>
          </a:ln>
        </p:spPr>
      </p:pic>
      <p:pic>
        <p:nvPicPr>
          <p:cNvPr id="91" name="Google Shape;59;p8" descr="Google Shape;59;p8"/>
          <p:cNvPicPr>
            <a:picLocks noChangeAspect="1"/>
          </p:cNvPicPr>
          <p:nvPr/>
        </p:nvPicPr>
        <p:blipFill>
          <a:blip r:embed="rId4"/>
          <a:stretch>
            <a:fillRect/>
          </a:stretch>
        </p:blipFill>
        <p:spPr>
          <a:xfrm>
            <a:off x="308908" y="1307098"/>
            <a:ext cx="135876" cy="129853"/>
          </a:xfrm>
          <a:prstGeom prst="rect">
            <a:avLst/>
          </a:prstGeom>
          <a:ln w="12700">
            <a:miter lim="400000"/>
          </a:ln>
        </p:spPr>
      </p:pic>
      <p:pic>
        <p:nvPicPr>
          <p:cNvPr id="92" name="Google Shape;60;p8" descr="Google Shape;60;p8"/>
          <p:cNvPicPr>
            <a:picLocks noChangeAspect="1"/>
          </p:cNvPicPr>
          <p:nvPr/>
        </p:nvPicPr>
        <p:blipFill>
          <a:blip r:embed="rId2"/>
          <a:stretch>
            <a:fillRect/>
          </a:stretch>
        </p:blipFill>
        <p:spPr>
          <a:xfrm rot="10800000">
            <a:off x="7051902" y="-2240779"/>
            <a:ext cx="4334622" cy="4233012"/>
          </a:xfrm>
          <a:prstGeom prst="rect">
            <a:avLst/>
          </a:prstGeom>
          <a:ln w="12700">
            <a:miter lim="400000"/>
          </a:ln>
        </p:spPr>
      </p:pic>
      <p:pic>
        <p:nvPicPr>
          <p:cNvPr id="93" name="Google Shape;61;p8" descr="Google Shape;61;p8"/>
          <p:cNvPicPr>
            <a:picLocks noChangeAspect="1"/>
          </p:cNvPicPr>
          <p:nvPr/>
        </p:nvPicPr>
        <p:blipFill>
          <a:blip r:embed="rId4"/>
          <a:stretch>
            <a:fillRect/>
          </a:stretch>
        </p:blipFill>
        <p:spPr>
          <a:xfrm>
            <a:off x="5090086" y="4796101"/>
            <a:ext cx="625624" cy="597850"/>
          </a:xfrm>
          <a:prstGeom prst="rect">
            <a:avLst/>
          </a:prstGeom>
          <a:ln w="12700">
            <a:miter lim="400000"/>
          </a:ln>
        </p:spPr>
      </p:pic>
      <p:sp>
        <p:nvSpPr>
          <p:cNvPr id="94" name="Corpo livello uno…"/>
          <p:cNvSpPr txBox="1">
            <a:spLocks noGrp="1"/>
          </p:cNvSpPr>
          <p:nvPr>
            <p:ph type="body" sz="quarter" idx="1"/>
          </p:nvPr>
        </p:nvSpPr>
        <p:spPr>
          <a:xfrm>
            <a:off x="824074" y="547425"/>
            <a:ext cx="1681202" cy="204601"/>
          </a:xfrm>
          <a:prstGeom prst="rect">
            <a:avLst/>
          </a:prstGeom>
        </p:spPr>
        <p:txBody>
          <a:bodyPr anchor="ctr"/>
          <a:lstStyle>
            <a:lvl1pPr marL="317500" indent="-177800">
              <a:buClrTx/>
              <a:buSzTx/>
              <a:buFontTx/>
              <a:buNone/>
              <a:defRPr>
                <a:latin typeface="Arimo"/>
                <a:ea typeface="Arimo"/>
                <a:cs typeface="Arimo"/>
                <a:sym typeface="Arimo"/>
              </a:defRPr>
            </a:lvl1pPr>
            <a:lvl2pPr marL="317500" indent="279400">
              <a:buClrTx/>
              <a:buSzTx/>
              <a:buFontTx/>
              <a:buNone/>
              <a:defRPr>
                <a:latin typeface="Arimo"/>
                <a:ea typeface="Arimo"/>
                <a:cs typeface="Arimo"/>
                <a:sym typeface="Arimo"/>
              </a:defRPr>
            </a:lvl2pPr>
            <a:lvl3pPr marL="317500" indent="736600">
              <a:buClrTx/>
              <a:buSzTx/>
              <a:buFontTx/>
              <a:buNone/>
              <a:defRPr>
                <a:latin typeface="Arimo"/>
                <a:ea typeface="Arimo"/>
                <a:cs typeface="Arimo"/>
                <a:sym typeface="Arimo"/>
              </a:defRPr>
            </a:lvl3pPr>
            <a:lvl4pPr marL="317500" indent="1193800">
              <a:buClrTx/>
              <a:buSzTx/>
              <a:buFontTx/>
              <a:buNone/>
              <a:defRPr>
                <a:latin typeface="Arimo"/>
                <a:ea typeface="Arimo"/>
                <a:cs typeface="Arimo"/>
                <a:sym typeface="Arimo"/>
              </a:defRPr>
            </a:lvl4pPr>
            <a:lvl5pPr marL="317500" indent="1651000">
              <a:buClrTx/>
              <a:buSzTx/>
              <a:buFontTx/>
              <a:buNone/>
              <a:defRPr>
                <a:latin typeface="Arimo"/>
                <a:ea typeface="Arimo"/>
                <a:cs typeface="Arimo"/>
                <a:sym typeface="Arimo"/>
              </a:defRPr>
            </a:lvl5pPr>
          </a:lstStyle>
          <a:p>
            <a:r>
              <a:t>Corpo livello uno</a:t>
            </a:r>
          </a:p>
          <a:p>
            <a:pPr lvl="1"/>
            <a:r>
              <a:t>Corpo livello due</a:t>
            </a:r>
          </a:p>
          <a:p>
            <a:pPr lvl="2"/>
            <a:r>
              <a:t>Corpo livello tre</a:t>
            </a:r>
          </a:p>
          <a:p>
            <a:pPr lvl="3"/>
            <a:r>
              <a:t>Corpo livello quattro</a:t>
            </a:r>
          </a:p>
          <a:p>
            <a:pPr lvl="4"/>
            <a:r>
              <a:t>Corpo livello cinque</a:t>
            </a:r>
          </a:p>
        </p:txBody>
      </p:sp>
      <p:sp>
        <p:nvSpPr>
          <p:cNvPr id="95"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SECTION_TITLE_AND_DESCRIPTION">
    <p:spTree>
      <p:nvGrpSpPr>
        <p:cNvPr id="1" name=""/>
        <p:cNvGrpSpPr/>
        <p:nvPr/>
      </p:nvGrpSpPr>
      <p:grpSpPr>
        <a:xfrm>
          <a:off x="0" y="0"/>
          <a:ext cx="0" cy="0"/>
          <a:chOff x="0" y="0"/>
          <a:chExt cx="0" cy="0"/>
        </a:xfrm>
      </p:grpSpPr>
      <p:sp>
        <p:nvSpPr>
          <p:cNvPr id="102" name="Corpo livello uno…"/>
          <p:cNvSpPr txBox="1">
            <a:spLocks noGrp="1"/>
          </p:cNvSpPr>
          <p:nvPr>
            <p:ph type="body" sz="quarter" idx="1"/>
          </p:nvPr>
        </p:nvSpPr>
        <p:spPr>
          <a:xfrm>
            <a:off x="824074" y="547425"/>
            <a:ext cx="1681202" cy="204601"/>
          </a:xfrm>
          <a:prstGeom prst="rect">
            <a:avLst/>
          </a:prstGeom>
        </p:spPr>
        <p:txBody>
          <a:bodyPr anchor="ctr"/>
          <a:lstStyle>
            <a:lvl1pPr marL="317500" indent="-177800">
              <a:buClrTx/>
              <a:buSzTx/>
              <a:buFontTx/>
              <a:buNone/>
              <a:defRPr>
                <a:latin typeface="Arimo"/>
                <a:ea typeface="Arimo"/>
                <a:cs typeface="Arimo"/>
                <a:sym typeface="Arimo"/>
              </a:defRPr>
            </a:lvl1pPr>
            <a:lvl2pPr marL="317500" indent="279400">
              <a:buClrTx/>
              <a:buSzTx/>
              <a:buFontTx/>
              <a:buNone/>
              <a:defRPr>
                <a:latin typeface="Arimo"/>
                <a:ea typeface="Arimo"/>
                <a:cs typeface="Arimo"/>
                <a:sym typeface="Arimo"/>
              </a:defRPr>
            </a:lvl2pPr>
            <a:lvl3pPr marL="317500" indent="736600">
              <a:buClrTx/>
              <a:buSzTx/>
              <a:buFontTx/>
              <a:buNone/>
              <a:defRPr>
                <a:latin typeface="Arimo"/>
                <a:ea typeface="Arimo"/>
                <a:cs typeface="Arimo"/>
                <a:sym typeface="Arimo"/>
              </a:defRPr>
            </a:lvl3pPr>
            <a:lvl4pPr marL="317500" indent="1193800">
              <a:buClrTx/>
              <a:buSzTx/>
              <a:buFontTx/>
              <a:buNone/>
              <a:defRPr>
                <a:latin typeface="Arimo"/>
                <a:ea typeface="Arimo"/>
                <a:cs typeface="Arimo"/>
                <a:sym typeface="Arimo"/>
              </a:defRPr>
            </a:lvl4pPr>
            <a:lvl5pPr marL="317500" indent="1651000">
              <a:buClrTx/>
              <a:buSzTx/>
              <a:buFontTx/>
              <a:buNone/>
              <a:defRPr>
                <a:latin typeface="Arimo"/>
                <a:ea typeface="Arimo"/>
                <a:cs typeface="Arimo"/>
                <a:sym typeface="Arimo"/>
              </a:defRPr>
            </a:lvl5pPr>
          </a:lstStyle>
          <a:p>
            <a:r>
              <a:t>Corpo livello uno</a:t>
            </a:r>
          </a:p>
          <a:p>
            <a:pPr lvl="1"/>
            <a:r>
              <a:t>Corpo livello due</a:t>
            </a:r>
          </a:p>
          <a:p>
            <a:pPr lvl="2"/>
            <a:r>
              <a:t>Corpo livello tre</a:t>
            </a:r>
          </a:p>
          <a:p>
            <a:pPr lvl="3"/>
            <a:r>
              <a:t>Corpo livello quattro</a:t>
            </a:r>
          </a:p>
          <a:p>
            <a:pPr lvl="4"/>
            <a:r>
              <a:t>Corpo livello cinque</a:t>
            </a:r>
          </a:p>
        </p:txBody>
      </p:sp>
      <p:sp>
        <p:nvSpPr>
          <p:cNvPr id="103" name="Titolo Testo"/>
          <p:cNvSpPr txBox="1">
            <a:spLocks noGrp="1"/>
          </p:cNvSpPr>
          <p:nvPr>
            <p:ph type="title"/>
          </p:nvPr>
        </p:nvSpPr>
        <p:spPr>
          <a:xfrm>
            <a:off x="719999" y="1353650"/>
            <a:ext cx="4537202" cy="1548600"/>
          </a:xfrm>
          <a:prstGeom prst="rect">
            <a:avLst/>
          </a:prstGeom>
        </p:spPr>
        <p:txBody>
          <a:bodyPr/>
          <a:lstStyle>
            <a:lvl1pPr>
              <a:defRPr sz="10000"/>
            </a:lvl1pPr>
          </a:lstStyle>
          <a:p>
            <a:r>
              <a:t>Titolo Testo</a:t>
            </a:r>
          </a:p>
        </p:txBody>
      </p:sp>
      <p:sp>
        <p:nvSpPr>
          <p:cNvPr id="104"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CAPTION_ONLY">
    <p:spTree>
      <p:nvGrpSpPr>
        <p:cNvPr id="1" name=""/>
        <p:cNvGrpSpPr/>
        <p:nvPr/>
      </p:nvGrpSpPr>
      <p:grpSpPr>
        <a:xfrm>
          <a:off x="0" y="0"/>
          <a:ext cx="0" cy="0"/>
          <a:chOff x="0" y="0"/>
          <a:chExt cx="0" cy="0"/>
        </a:xfrm>
      </p:grpSpPr>
      <p:sp>
        <p:nvSpPr>
          <p:cNvPr id="111" name="Titolo Testo"/>
          <p:cNvSpPr txBox="1">
            <a:spLocks noGrp="1"/>
          </p:cNvSpPr>
          <p:nvPr>
            <p:ph type="title"/>
          </p:nvPr>
        </p:nvSpPr>
        <p:spPr>
          <a:xfrm>
            <a:off x="1101000" y="894374"/>
            <a:ext cx="4984801" cy="1020901"/>
          </a:xfrm>
          <a:prstGeom prst="rect">
            <a:avLst/>
          </a:prstGeom>
        </p:spPr>
        <p:txBody>
          <a:bodyPr/>
          <a:lstStyle>
            <a:lvl1pPr>
              <a:defRPr sz="4000"/>
            </a:lvl1pPr>
          </a:lstStyle>
          <a:p>
            <a:r>
              <a:t>Titolo Testo</a:t>
            </a:r>
          </a:p>
        </p:txBody>
      </p:sp>
      <p:pic>
        <p:nvPicPr>
          <p:cNvPr id="112" name="Google Shape;69;p10" descr="Google Shape;69;p10"/>
          <p:cNvPicPr>
            <a:picLocks noChangeAspect="1"/>
          </p:cNvPicPr>
          <p:nvPr/>
        </p:nvPicPr>
        <p:blipFill>
          <a:blip r:embed="rId2"/>
          <a:stretch>
            <a:fillRect/>
          </a:stretch>
        </p:blipFill>
        <p:spPr>
          <a:xfrm rot="10800000">
            <a:off x="4572001" y="-3251504"/>
            <a:ext cx="4334623" cy="4233012"/>
          </a:xfrm>
          <a:prstGeom prst="rect">
            <a:avLst/>
          </a:prstGeom>
          <a:ln w="12700">
            <a:miter lim="400000"/>
          </a:ln>
        </p:spPr>
      </p:pic>
      <p:pic>
        <p:nvPicPr>
          <p:cNvPr id="113" name="Google Shape;70;p10" descr="Google Shape;70;p10"/>
          <p:cNvPicPr>
            <a:picLocks noChangeAspect="1"/>
          </p:cNvPicPr>
          <p:nvPr/>
        </p:nvPicPr>
        <p:blipFill>
          <a:blip r:embed="rId2"/>
          <a:stretch>
            <a:fillRect/>
          </a:stretch>
        </p:blipFill>
        <p:spPr>
          <a:xfrm rot="10134823">
            <a:off x="8258701" y="271371"/>
            <a:ext cx="4334623" cy="4233012"/>
          </a:xfrm>
          <a:prstGeom prst="rect">
            <a:avLst/>
          </a:prstGeom>
          <a:ln w="12700">
            <a:miter lim="400000"/>
          </a:ln>
        </p:spPr>
      </p:pic>
      <p:pic>
        <p:nvPicPr>
          <p:cNvPr id="114" name="Google Shape;71;p10" descr="Google Shape;71;p10"/>
          <p:cNvPicPr>
            <a:picLocks noChangeAspect="1"/>
          </p:cNvPicPr>
          <p:nvPr/>
        </p:nvPicPr>
        <p:blipFill>
          <a:blip r:embed="rId3"/>
          <a:srcRect t="27891" r="10386" b="26067"/>
          <a:stretch>
            <a:fillRect/>
          </a:stretch>
        </p:blipFill>
        <p:spPr>
          <a:xfrm rot="13740374" flipH="1">
            <a:off x="-3003918" y="-1803770"/>
            <a:ext cx="4658883" cy="2368190"/>
          </a:xfrm>
          <a:prstGeom prst="rect">
            <a:avLst/>
          </a:prstGeom>
          <a:ln w="12700">
            <a:miter lim="400000"/>
          </a:ln>
        </p:spPr>
      </p:pic>
      <p:pic>
        <p:nvPicPr>
          <p:cNvPr id="115" name="Google Shape;72;p10" descr="Google Shape;72;p10"/>
          <p:cNvPicPr>
            <a:picLocks noChangeAspect="1"/>
          </p:cNvPicPr>
          <p:nvPr/>
        </p:nvPicPr>
        <p:blipFill>
          <a:blip r:embed="rId4"/>
          <a:stretch>
            <a:fillRect/>
          </a:stretch>
        </p:blipFill>
        <p:spPr>
          <a:xfrm>
            <a:off x="7779773" y="4746914"/>
            <a:ext cx="625624" cy="597850"/>
          </a:xfrm>
          <a:prstGeom prst="rect">
            <a:avLst/>
          </a:prstGeom>
          <a:ln w="12700">
            <a:miter lim="400000"/>
          </a:ln>
        </p:spPr>
      </p:pic>
      <p:pic>
        <p:nvPicPr>
          <p:cNvPr id="116" name="Google Shape;73;p10" descr="Google Shape;73;p10"/>
          <p:cNvPicPr>
            <a:picLocks noChangeAspect="1"/>
          </p:cNvPicPr>
          <p:nvPr/>
        </p:nvPicPr>
        <p:blipFill>
          <a:blip r:embed="rId4"/>
          <a:stretch>
            <a:fillRect/>
          </a:stretch>
        </p:blipFill>
        <p:spPr>
          <a:xfrm>
            <a:off x="3917887" y="149274"/>
            <a:ext cx="339677" cy="324599"/>
          </a:xfrm>
          <a:prstGeom prst="rect">
            <a:avLst/>
          </a:prstGeom>
          <a:ln w="12700">
            <a:miter lim="400000"/>
          </a:ln>
        </p:spPr>
      </p:pic>
      <p:pic>
        <p:nvPicPr>
          <p:cNvPr id="117" name="Google Shape;74;p10" descr="Google Shape;74;p10"/>
          <p:cNvPicPr>
            <a:picLocks noChangeAspect="1"/>
          </p:cNvPicPr>
          <p:nvPr/>
        </p:nvPicPr>
        <p:blipFill>
          <a:blip r:embed="rId4"/>
          <a:stretch>
            <a:fillRect/>
          </a:stretch>
        </p:blipFill>
        <p:spPr>
          <a:xfrm>
            <a:off x="308908" y="981499"/>
            <a:ext cx="135876" cy="129852"/>
          </a:xfrm>
          <a:prstGeom prst="rect">
            <a:avLst/>
          </a:prstGeom>
          <a:ln w="12700">
            <a:miter lim="400000"/>
          </a:ln>
        </p:spPr>
      </p:pic>
      <p:sp>
        <p:nvSpPr>
          <p:cNvPr id="118"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BIG_NUMBER">
    <p:spTree>
      <p:nvGrpSpPr>
        <p:cNvPr id="1" name=""/>
        <p:cNvGrpSpPr/>
        <p:nvPr/>
      </p:nvGrpSpPr>
      <p:grpSpPr>
        <a:xfrm>
          <a:off x="0" y="0"/>
          <a:ext cx="0" cy="0"/>
          <a:chOff x="0" y="0"/>
          <a:chExt cx="0" cy="0"/>
        </a:xfrm>
      </p:grpSpPr>
      <p:sp>
        <p:nvSpPr>
          <p:cNvPr id="125" name="xx%"/>
          <p:cNvSpPr txBox="1">
            <a:spLocks noGrp="1"/>
          </p:cNvSpPr>
          <p:nvPr>
            <p:ph type="title" hasCustomPrompt="1"/>
          </p:nvPr>
        </p:nvSpPr>
        <p:spPr>
          <a:xfrm>
            <a:off x="1284000" y="1558475"/>
            <a:ext cx="6576001" cy="1511101"/>
          </a:xfrm>
          <a:prstGeom prst="rect">
            <a:avLst/>
          </a:prstGeom>
        </p:spPr>
        <p:txBody>
          <a:bodyPr/>
          <a:lstStyle>
            <a:lvl1pPr algn="ctr">
              <a:defRPr sz="10000"/>
            </a:lvl1pPr>
          </a:lstStyle>
          <a:p>
            <a:r>
              <a:t>xx%</a:t>
            </a:r>
          </a:p>
        </p:txBody>
      </p:sp>
      <p:sp>
        <p:nvSpPr>
          <p:cNvPr id="126" name="Corpo livello uno…"/>
          <p:cNvSpPr txBox="1">
            <a:spLocks noGrp="1"/>
          </p:cNvSpPr>
          <p:nvPr>
            <p:ph type="body" sz="quarter" idx="1"/>
          </p:nvPr>
        </p:nvSpPr>
        <p:spPr>
          <a:xfrm>
            <a:off x="1284000" y="3069625"/>
            <a:ext cx="6576001" cy="713401"/>
          </a:xfrm>
          <a:prstGeom prst="rect">
            <a:avLst/>
          </a:prstGeom>
        </p:spPr>
        <p:txBody>
          <a:bodyPr anchor="ctr"/>
          <a:lstStyle>
            <a:lvl1pPr marL="317500" indent="-177800" algn="ctr">
              <a:buClrTx/>
              <a:buSzTx/>
              <a:buFontTx/>
              <a:buNone/>
              <a:defRPr sz="1600"/>
            </a:lvl1pPr>
            <a:lvl2pPr marL="317500" indent="279400" algn="ctr">
              <a:buClrTx/>
              <a:buSzTx/>
              <a:buFontTx/>
              <a:buNone/>
              <a:defRPr sz="1600"/>
            </a:lvl2pPr>
            <a:lvl3pPr marL="317500" indent="736600" algn="ctr">
              <a:buClrTx/>
              <a:buSzTx/>
              <a:buFontTx/>
              <a:buNone/>
              <a:defRPr sz="1600"/>
            </a:lvl3pPr>
            <a:lvl4pPr marL="317500" indent="1193800" algn="ctr">
              <a:buClrTx/>
              <a:buSzTx/>
              <a:buFontTx/>
              <a:buNone/>
              <a:defRPr sz="1600"/>
            </a:lvl4pPr>
            <a:lvl5pPr marL="317500" indent="1651000" algn="ctr">
              <a:buClrTx/>
              <a:buSzTx/>
              <a:buFontTx/>
              <a:buNone/>
              <a:defRPr sz="1600"/>
            </a:lvl5pPr>
          </a:lstStyle>
          <a:p>
            <a:r>
              <a:t>Corpo livello uno</a:t>
            </a:r>
          </a:p>
          <a:p>
            <a:pPr lvl="1"/>
            <a:r>
              <a:t>Corpo livello due</a:t>
            </a:r>
          </a:p>
          <a:p>
            <a:pPr lvl="2"/>
            <a:r>
              <a:t>Corpo livello tre</a:t>
            </a:r>
          </a:p>
          <a:p>
            <a:pPr lvl="3"/>
            <a:r>
              <a:t>Corpo livello quattro</a:t>
            </a:r>
          </a:p>
          <a:p>
            <a:pPr lvl="4"/>
            <a:r>
              <a:t>Corpo livello cinque</a:t>
            </a:r>
          </a:p>
        </p:txBody>
      </p:sp>
      <p:pic>
        <p:nvPicPr>
          <p:cNvPr id="127" name="Google Shape;78;p11" descr="Google Shape;78;p11"/>
          <p:cNvPicPr>
            <a:picLocks noChangeAspect="1"/>
          </p:cNvPicPr>
          <p:nvPr/>
        </p:nvPicPr>
        <p:blipFill>
          <a:blip r:embed="rId2"/>
          <a:stretch>
            <a:fillRect/>
          </a:stretch>
        </p:blipFill>
        <p:spPr>
          <a:xfrm rot="5400000" flipH="1">
            <a:off x="-1674616" y="2622545"/>
            <a:ext cx="4334623" cy="4233012"/>
          </a:xfrm>
          <a:prstGeom prst="rect">
            <a:avLst/>
          </a:prstGeom>
          <a:ln w="12700">
            <a:miter lim="400000"/>
          </a:ln>
        </p:spPr>
      </p:pic>
      <p:pic>
        <p:nvPicPr>
          <p:cNvPr id="128" name="Google Shape;79;p11" descr="Google Shape;79;p11"/>
          <p:cNvPicPr>
            <a:picLocks noChangeAspect="1"/>
          </p:cNvPicPr>
          <p:nvPr/>
        </p:nvPicPr>
        <p:blipFill>
          <a:blip r:embed="rId3"/>
          <a:srcRect t="27891" r="10385" b="26067"/>
          <a:stretch>
            <a:fillRect/>
          </a:stretch>
        </p:blipFill>
        <p:spPr>
          <a:xfrm rot="7145911">
            <a:off x="6235018" y="3648004"/>
            <a:ext cx="4658885" cy="2368191"/>
          </a:xfrm>
          <a:prstGeom prst="rect">
            <a:avLst/>
          </a:prstGeom>
          <a:ln w="12700">
            <a:miter lim="400000"/>
          </a:ln>
        </p:spPr>
      </p:pic>
      <p:pic>
        <p:nvPicPr>
          <p:cNvPr id="129" name="Google Shape;80;p11" descr="Google Shape;80;p11"/>
          <p:cNvPicPr>
            <a:picLocks noChangeAspect="1"/>
          </p:cNvPicPr>
          <p:nvPr/>
        </p:nvPicPr>
        <p:blipFill>
          <a:blip r:embed="rId3"/>
          <a:srcRect t="27891" r="10386" b="26067"/>
          <a:stretch>
            <a:fillRect/>
          </a:stretch>
        </p:blipFill>
        <p:spPr>
          <a:xfrm rot="7859626">
            <a:off x="6635294" y="-1803770"/>
            <a:ext cx="4658883" cy="2368190"/>
          </a:xfrm>
          <a:prstGeom prst="rect">
            <a:avLst/>
          </a:prstGeom>
          <a:ln w="12700">
            <a:miter lim="400000"/>
          </a:ln>
        </p:spPr>
      </p:pic>
      <p:pic>
        <p:nvPicPr>
          <p:cNvPr id="130" name="Google Shape;81;p11" descr="Google Shape;81;p11"/>
          <p:cNvPicPr>
            <a:picLocks noChangeAspect="1"/>
          </p:cNvPicPr>
          <p:nvPr/>
        </p:nvPicPr>
        <p:blipFill>
          <a:blip r:embed="rId4"/>
          <a:stretch>
            <a:fillRect/>
          </a:stretch>
        </p:blipFill>
        <p:spPr>
          <a:xfrm flipH="1">
            <a:off x="4032694" y="149274"/>
            <a:ext cx="339677" cy="324599"/>
          </a:xfrm>
          <a:prstGeom prst="rect">
            <a:avLst/>
          </a:prstGeom>
          <a:ln w="12700">
            <a:miter lim="400000"/>
          </a:ln>
        </p:spPr>
      </p:pic>
      <p:pic>
        <p:nvPicPr>
          <p:cNvPr id="131" name="Google Shape;82;p11" descr="Google Shape;82;p11"/>
          <p:cNvPicPr>
            <a:picLocks noChangeAspect="1"/>
          </p:cNvPicPr>
          <p:nvPr/>
        </p:nvPicPr>
        <p:blipFill>
          <a:blip r:embed="rId4"/>
          <a:stretch>
            <a:fillRect/>
          </a:stretch>
        </p:blipFill>
        <p:spPr>
          <a:xfrm flipH="1">
            <a:off x="8594476" y="1157049"/>
            <a:ext cx="135876" cy="129853"/>
          </a:xfrm>
          <a:prstGeom prst="rect">
            <a:avLst/>
          </a:prstGeom>
          <a:ln w="12700">
            <a:miter lim="400000"/>
          </a:ln>
        </p:spPr>
      </p:pic>
      <p:pic>
        <p:nvPicPr>
          <p:cNvPr id="132" name="Google Shape;83;p11" descr="Google Shape;83;p11"/>
          <p:cNvPicPr>
            <a:picLocks noChangeAspect="1"/>
          </p:cNvPicPr>
          <p:nvPr/>
        </p:nvPicPr>
        <p:blipFill>
          <a:blip r:embed="rId2"/>
          <a:stretch>
            <a:fillRect/>
          </a:stretch>
        </p:blipFill>
        <p:spPr>
          <a:xfrm rot="14400000" flipH="1">
            <a:off x="-3131391" y="-2479955"/>
            <a:ext cx="4334623" cy="4233012"/>
          </a:xfrm>
          <a:prstGeom prst="rect">
            <a:avLst/>
          </a:prstGeom>
          <a:ln w="12700">
            <a:miter lim="400000"/>
          </a:ln>
        </p:spPr>
      </p:pic>
      <p:sp>
        <p:nvSpPr>
          <p:cNvPr id="133" name="Google Shape;84;p11"/>
          <p:cNvSpPr/>
          <p:nvPr/>
        </p:nvSpPr>
        <p:spPr>
          <a:xfrm>
            <a:off x="8584933" y="141068"/>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134" name="Google Shape;85;p11" descr="Google Shape;85;p11"/>
          <p:cNvPicPr>
            <a:picLocks noChangeAspect="1"/>
          </p:cNvPicPr>
          <p:nvPr/>
        </p:nvPicPr>
        <p:blipFill>
          <a:blip r:embed="rId4"/>
          <a:stretch>
            <a:fillRect/>
          </a:stretch>
        </p:blipFill>
        <p:spPr>
          <a:xfrm>
            <a:off x="8909525" y="2104900"/>
            <a:ext cx="339677" cy="324598"/>
          </a:xfrm>
          <a:prstGeom prst="rect">
            <a:avLst/>
          </a:prstGeom>
          <a:ln w="12700">
            <a:miter lim="400000"/>
          </a:ln>
        </p:spPr>
      </p:pic>
      <p:pic>
        <p:nvPicPr>
          <p:cNvPr id="135" name="Google Shape;86;p11" descr="Google Shape;86;p11"/>
          <p:cNvPicPr>
            <a:picLocks noChangeAspect="1"/>
          </p:cNvPicPr>
          <p:nvPr/>
        </p:nvPicPr>
        <p:blipFill>
          <a:blip r:embed="rId4"/>
          <a:stretch>
            <a:fillRect/>
          </a:stretch>
        </p:blipFill>
        <p:spPr>
          <a:xfrm>
            <a:off x="5090086" y="4796101"/>
            <a:ext cx="625624" cy="597850"/>
          </a:xfrm>
          <a:prstGeom prst="rect">
            <a:avLst/>
          </a:prstGeom>
          <a:ln w="12700">
            <a:miter lim="400000"/>
          </a:ln>
        </p:spPr>
      </p:pic>
      <p:sp>
        <p:nvSpPr>
          <p:cNvPr id="136"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LANK">
    <p:bg>
      <p:bgPr>
        <a:solidFill>
          <a:schemeClr val="accent2">
            <a:lumOff val="44000"/>
          </a:schemeClr>
        </a:solidFill>
        <a:effectLst/>
      </p:bgPr>
    </p:bg>
    <p:spTree>
      <p:nvGrpSpPr>
        <p:cNvPr id="1" name=""/>
        <p:cNvGrpSpPr/>
        <p:nvPr/>
      </p:nvGrpSpPr>
      <p:grpSpPr>
        <a:xfrm>
          <a:off x="0" y="0"/>
          <a:ext cx="0" cy="0"/>
          <a:chOff x="0" y="0"/>
          <a:chExt cx="0" cy="0"/>
        </a:xfrm>
      </p:grpSpPr>
      <p:sp>
        <p:nvSpPr>
          <p:cNvPr id="143"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CUSTOM_3">
    <p:spTree>
      <p:nvGrpSpPr>
        <p:cNvPr id="1" name=""/>
        <p:cNvGrpSpPr/>
        <p:nvPr/>
      </p:nvGrpSpPr>
      <p:grpSpPr>
        <a:xfrm>
          <a:off x="0" y="0"/>
          <a:ext cx="0" cy="0"/>
          <a:chOff x="0" y="0"/>
          <a:chExt cx="0" cy="0"/>
        </a:xfrm>
      </p:grpSpPr>
      <p:sp>
        <p:nvSpPr>
          <p:cNvPr id="150" name="Titolo Testo"/>
          <p:cNvSpPr txBox="1">
            <a:spLocks noGrp="1"/>
          </p:cNvSpPr>
          <p:nvPr>
            <p:ph type="title"/>
          </p:nvPr>
        </p:nvSpPr>
        <p:spPr>
          <a:prstGeom prst="rect">
            <a:avLst/>
          </a:prstGeom>
        </p:spPr>
        <p:txBody>
          <a:bodyPr/>
          <a:lstStyle/>
          <a:p>
            <a:r>
              <a:t>Titolo Testo</a:t>
            </a:r>
          </a:p>
        </p:txBody>
      </p:sp>
      <p:pic>
        <p:nvPicPr>
          <p:cNvPr id="151" name="Google Shape;90;p13" descr="Google Shape;90;p13"/>
          <p:cNvPicPr>
            <a:picLocks noChangeAspect="1"/>
          </p:cNvPicPr>
          <p:nvPr/>
        </p:nvPicPr>
        <p:blipFill>
          <a:blip r:embed="rId2"/>
          <a:srcRect t="27891"/>
          <a:stretch>
            <a:fillRect/>
          </a:stretch>
        </p:blipFill>
        <p:spPr>
          <a:xfrm rot="10644088">
            <a:off x="6381575" y="-1881703"/>
            <a:ext cx="5198952" cy="3708958"/>
          </a:xfrm>
          <a:prstGeom prst="rect">
            <a:avLst/>
          </a:prstGeom>
          <a:ln w="12700">
            <a:miter lim="400000"/>
          </a:ln>
        </p:spPr>
      </p:pic>
      <p:pic>
        <p:nvPicPr>
          <p:cNvPr id="152" name="Google Shape;91;p13" descr="Google Shape;91;p13"/>
          <p:cNvPicPr>
            <a:picLocks noChangeAspect="1"/>
          </p:cNvPicPr>
          <p:nvPr/>
        </p:nvPicPr>
        <p:blipFill>
          <a:blip r:embed="rId3"/>
          <a:stretch>
            <a:fillRect/>
          </a:stretch>
        </p:blipFill>
        <p:spPr>
          <a:xfrm rot="3867728">
            <a:off x="7089586" y="3855772"/>
            <a:ext cx="4334625" cy="4233010"/>
          </a:xfrm>
          <a:prstGeom prst="rect">
            <a:avLst/>
          </a:prstGeom>
          <a:ln w="12700">
            <a:miter lim="400000"/>
          </a:ln>
        </p:spPr>
      </p:pic>
      <p:pic>
        <p:nvPicPr>
          <p:cNvPr id="153" name="Google Shape;92;p13" descr="Google Shape;92;p13"/>
          <p:cNvPicPr>
            <a:picLocks noChangeAspect="1"/>
          </p:cNvPicPr>
          <p:nvPr/>
        </p:nvPicPr>
        <p:blipFill>
          <a:blip r:embed="rId3"/>
          <a:stretch>
            <a:fillRect/>
          </a:stretch>
        </p:blipFill>
        <p:spPr>
          <a:xfrm rot="3867728">
            <a:off x="-3208364" y="-35703"/>
            <a:ext cx="4334626" cy="4233010"/>
          </a:xfrm>
          <a:prstGeom prst="rect">
            <a:avLst/>
          </a:prstGeom>
          <a:ln w="12700">
            <a:miter lim="400000"/>
          </a:ln>
        </p:spPr>
      </p:pic>
      <p:pic>
        <p:nvPicPr>
          <p:cNvPr id="154" name="Google Shape;93;p13" descr="Google Shape;93;p13"/>
          <p:cNvPicPr>
            <a:picLocks noChangeAspect="1"/>
          </p:cNvPicPr>
          <p:nvPr/>
        </p:nvPicPr>
        <p:blipFill>
          <a:blip r:embed="rId4"/>
          <a:stretch>
            <a:fillRect/>
          </a:stretch>
        </p:blipFill>
        <p:spPr>
          <a:xfrm>
            <a:off x="164838" y="4717450"/>
            <a:ext cx="339676" cy="324599"/>
          </a:xfrm>
          <a:prstGeom prst="rect">
            <a:avLst/>
          </a:prstGeom>
          <a:ln w="12700">
            <a:miter lim="400000"/>
          </a:ln>
        </p:spPr>
      </p:pic>
      <p:sp>
        <p:nvSpPr>
          <p:cNvPr id="155"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BLANK_1">
    <p:spTree>
      <p:nvGrpSpPr>
        <p:cNvPr id="1" name=""/>
        <p:cNvGrpSpPr/>
        <p:nvPr/>
      </p:nvGrpSpPr>
      <p:grpSpPr>
        <a:xfrm>
          <a:off x="0" y="0"/>
          <a:ext cx="0" cy="0"/>
          <a:chOff x="0" y="0"/>
          <a:chExt cx="0" cy="0"/>
        </a:xfrm>
      </p:grpSpPr>
      <p:pic>
        <p:nvPicPr>
          <p:cNvPr id="162" name="Google Shape;95;p14" descr="Google Shape;95;p14"/>
          <p:cNvPicPr>
            <a:picLocks noChangeAspect="1"/>
          </p:cNvPicPr>
          <p:nvPr/>
        </p:nvPicPr>
        <p:blipFill>
          <a:blip r:embed="rId2"/>
          <a:srcRect t="27891"/>
          <a:stretch>
            <a:fillRect/>
          </a:stretch>
        </p:blipFill>
        <p:spPr>
          <a:xfrm rot="5984665">
            <a:off x="6374025" y="591072"/>
            <a:ext cx="5198952" cy="3708955"/>
          </a:xfrm>
          <a:prstGeom prst="rect">
            <a:avLst/>
          </a:prstGeom>
          <a:ln w="12700">
            <a:miter lim="400000"/>
          </a:ln>
        </p:spPr>
      </p:pic>
      <p:pic>
        <p:nvPicPr>
          <p:cNvPr id="163" name="Google Shape;96;p14" descr="Google Shape;96;p14"/>
          <p:cNvPicPr>
            <a:picLocks noChangeAspect="1"/>
          </p:cNvPicPr>
          <p:nvPr/>
        </p:nvPicPr>
        <p:blipFill>
          <a:blip r:embed="rId3"/>
          <a:stretch>
            <a:fillRect/>
          </a:stretch>
        </p:blipFill>
        <p:spPr>
          <a:xfrm rot="10800000">
            <a:off x="-2823467" y="2024052"/>
            <a:ext cx="3471583" cy="3390199"/>
          </a:xfrm>
          <a:prstGeom prst="rect">
            <a:avLst/>
          </a:prstGeom>
          <a:ln w="12700">
            <a:miter lim="400000"/>
          </a:ln>
        </p:spPr>
      </p:pic>
      <p:pic>
        <p:nvPicPr>
          <p:cNvPr id="164" name="Google Shape;97;p14" descr="Google Shape;97;p14"/>
          <p:cNvPicPr>
            <a:picLocks noChangeAspect="1"/>
          </p:cNvPicPr>
          <p:nvPr/>
        </p:nvPicPr>
        <p:blipFill>
          <a:blip r:embed="rId3"/>
          <a:stretch>
            <a:fillRect/>
          </a:stretch>
        </p:blipFill>
        <p:spPr>
          <a:xfrm rot="10800000">
            <a:off x="4129909" y="-2366024"/>
            <a:ext cx="3471583" cy="3390200"/>
          </a:xfrm>
          <a:prstGeom prst="rect">
            <a:avLst/>
          </a:prstGeom>
          <a:ln w="12700">
            <a:miter lim="400000"/>
          </a:ln>
        </p:spPr>
      </p:pic>
      <p:sp>
        <p:nvSpPr>
          <p:cNvPr id="165" name="Titolo Testo"/>
          <p:cNvSpPr txBox="1">
            <a:spLocks noGrp="1"/>
          </p:cNvSpPr>
          <p:nvPr>
            <p:ph type="title"/>
          </p:nvPr>
        </p:nvSpPr>
        <p:spPr>
          <a:xfrm>
            <a:off x="719999" y="1713495"/>
            <a:ext cx="2097001" cy="501601"/>
          </a:xfrm>
          <a:prstGeom prst="rect">
            <a:avLst/>
          </a:prstGeom>
        </p:spPr>
        <p:txBody>
          <a:bodyPr/>
          <a:lstStyle>
            <a:lvl1pPr>
              <a:defRPr sz="2300"/>
            </a:lvl1pPr>
          </a:lstStyle>
          <a:p>
            <a:r>
              <a:t>Titolo Testo</a:t>
            </a:r>
          </a:p>
        </p:txBody>
      </p:sp>
      <p:sp>
        <p:nvSpPr>
          <p:cNvPr id="166" name="Corpo livello uno…"/>
          <p:cNvSpPr txBox="1">
            <a:spLocks noGrp="1"/>
          </p:cNvSpPr>
          <p:nvPr>
            <p:ph type="body" sz="quarter" idx="1"/>
          </p:nvPr>
        </p:nvSpPr>
        <p:spPr>
          <a:xfrm>
            <a:off x="719999" y="2215157"/>
            <a:ext cx="2097001" cy="460801"/>
          </a:xfrm>
          <a:prstGeom prst="rect">
            <a:avLst/>
          </a:prstGeom>
        </p:spPr>
        <p:txBody>
          <a:bodyPr/>
          <a:lstStyle>
            <a:lvl1pPr marL="317500" indent="-177800">
              <a:buClrTx/>
              <a:buSzTx/>
              <a:buFontTx/>
              <a:buNone/>
              <a:defRPr sz="1400"/>
            </a:lvl1pPr>
            <a:lvl2pPr marL="317500" indent="279400">
              <a:buClrTx/>
              <a:buSzTx/>
              <a:buFontTx/>
              <a:buNone/>
              <a:defRPr sz="1400"/>
            </a:lvl2pPr>
            <a:lvl3pPr marL="317500" indent="736600">
              <a:buClrTx/>
              <a:buSzTx/>
              <a:buFontTx/>
              <a:buNone/>
              <a:defRPr sz="1400"/>
            </a:lvl3pPr>
            <a:lvl4pPr marL="317500" indent="1193800">
              <a:buClrTx/>
              <a:buSzTx/>
              <a:buFontTx/>
              <a:buNone/>
              <a:defRPr sz="1400"/>
            </a:lvl4pPr>
            <a:lvl5pPr marL="317500" indent="1651000">
              <a:buClrTx/>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pic>
        <p:nvPicPr>
          <p:cNvPr id="167" name="Google Shape;117;p14" descr="Google Shape;117;p14"/>
          <p:cNvPicPr>
            <a:picLocks noChangeAspect="1"/>
          </p:cNvPicPr>
          <p:nvPr/>
        </p:nvPicPr>
        <p:blipFill>
          <a:blip r:embed="rId4"/>
          <a:stretch>
            <a:fillRect/>
          </a:stretch>
        </p:blipFill>
        <p:spPr>
          <a:xfrm>
            <a:off x="7373387" y="215400"/>
            <a:ext cx="339677" cy="324598"/>
          </a:xfrm>
          <a:prstGeom prst="rect">
            <a:avLst/>
          </a:prstGeom>
          <a:ln w="12700">
            <a:miter lim="400000"/>
          </a:ln>
        </p:spPr>
      </p:pic>
      <p:pic>
        <p:nvPicPr>
          <p:cNvPr id="168" name="Google Shape;118;p14" descr="Google Shape;118;p14"/>
          <p:cNvPicPr>
            <a:picLocks noChangeAspect="1"/>
          </p:cNvPicPr>
          <p:nvPr/>
        </p:nvPicPr>
        <p:blipFill>
          <a:blip r:embed="rId4"/>
          <a:stretch>
            <a:fillRect/>
          </a:stretch>
        </p:blipFill>
        <p:spPr>
          <a:xfrm>
            <a:off x="8540857" y="971999"/>
            <a:ext cx="135876" cy="129852"/>
          </a:xfrm>
          <a:prstGeom prst="rect">
            <a:avLst/>
          </a:prstGeom>
          <a:ln w="12700">
            <a:miter lim="400000"/>
          </a:ln>
        </p:spPr>
      </p:pic>
      <p:pic>
        <p:nvPicPr>
          <p:cNvPr id="169" name="Google Shape;119;p14" descr="Google Shape;119;p14"/>
          <p:cNvPicPr>
            <a:picLocks noChangeAspect="1"/>
          </p:cNvPicPr>
          <p:nvPr/>
        </p:nvPicPr>
        <p:blipFill>
          <a:blip r:embed="rId4"/>
          <a:stretch>
            <a:fillRect/>
          </a:stretch>
        </p:blipFill>
        <p:spPr>
          <a:xfrm>
            <a:off x="398233" y="1472960"/>
            <a:ext cx="135876" cy="129853"/>
          </a:xfrm>
          <a:prstGeom prst="rect">
            <a:avLst/>
          </a:prstGeom>
          <a:ln w="12700">
            <a:miter lim="400000"/>
          </a:ln>
        </p:spPr>
      </p:pic>
      <p:pic>
        <p:nvPicPr>
          <p:cNvPr id="170" name="Google Shape;120;p14" descr="Google Shape;120;p14"/>
          <p:cNvPicPr>
            <a:picLocks noChangeAspect="1"/>
          </p:cNvPicPr>
          <p:nvPr/>
        </p:nvPicPr>
        <p:blipFill>
          <a:blip r:embed="rId4"/>
          <a:stretch>
            <a:fillRect/>
          </a:stretch>
        </p:blipFill>
        <p:spPr>
          <a:xfrm>
            <a:off x="4742732" y="4910561"/>
            <a:ext cx="135876" cy="129853"/>
          </a:xfrm>
          <a:prstGeom prst="rect">
            <a:avLst/>
          </a:prstGeom>
          <a:ln w="12700">
            <a:miter lim="400000"/>
          </a:ln>
        </p:spPr>
      </p:pic>
      <p:sp>
        <p:nvSpPr>
          <p:cNvPr id="171"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BLANK_1_1">
    <p:spTree>
      <p:nvGrpSpPr>
        <p:cNvPr id="1" name=""/>
        <p:cNvGrpSpPr/>
        <p:nvPr/>
      </p:nvGrpSpPr>
      <p:grpSpPr>
        <a:xfrm>
          <a:off x="0" y="0"/>
          <a:ext cx="0" cy="0"/>
          <a:chOff x="0" y="0"/>
          <a:chExt cx="0" cy="0"/>
        </a:xfrm>
      </p:grpSpPr>
      <p:sp>
        <p:nvSpPr>
          <p:cNvPr id="178" name="Titolo Testo"/>
          <p:cNvSpPr txBox="1">
            <a:spLocks noGrp="1"/>
          </p:cNvSpPr>
          <p:nvPr>
            <p:ph type="title"/>
          </p:nvPr>
        </p:nvSpPr>
        <p:spPr>
          <a:xfrm>
            <a:off x="2496837" y="3392699"/>
            <a:ext cx="4198801" cy="531901"/>
          </a:xfrm>
          <a:prstGeom prst="rect">
            <a:avLst/>
          </a:prstGeom>
        </p:spPr>
        <p:txBody>
          <a:bodyPr/>
          <a:lstStyle>
            <a:lvl1pPr algn="r"/>
          </a:lstStyle>
          <a:p>
            <a:r>
              <a:t>Titolo Testo</a:t>
            </a:r>
          </a:p>
        </p:txBody>
      </p:sp>
      <p:sp>
        <p:nvSpPr>
          <p:cNvPr id="179" name="Corpo livello uno…"/>
          <p:cNvSpPr txBox="1">
            <a:spLocks noGrp="1"/>
          </p:cNvSpPr>
          <p:nvPr>
            <p:ph type="body" sz="half" idx="1"/>
          </p:nvPr>
        </p:nvSpPr>
        <p:spPr>
          <a:xfrm>
            <a:off x="1328188" y="1492374"/>
            <a:ext cx="6536101" cy="1740301"/>
          </a:xfrm>
          <a:prstGeom prst="rect">
            <a:avLst/>
          </a:prstGeom>
        </p:spPr>
        <p:txBody>
          <a:bodyPr anchor="ctr"/>
          <a:lstStyle>
            <a:lvl1pPr marL="317500" indent="-177800" algn="ctr">
              <a:buClrTx/>
              <a:buSzTx/>
              <a:buFontTx/>
              <a:buNone/>
              <a:defRPr sz="3000"/>
            </a:lvl1pPr>
            <a:lvl2pPr marL="317500" indent="279400" algn="ctr">
              <a:buClrTx/>
              <a:buSzTx/>
              <a:buFontTx/>
              <a:buNone/>
              <a:defRPr sz="3000"/>
            </a:lvl2pPr>
            <a:lvl3pPr marL="317500" indent="736600" algn="ctr">
              <a:buClrTx/>
              <a:buSzTx/>
              <a:buFontTx/>
              <a:buNone/>
              <a:defRPr sz="3000"/>
            </a:lvl3pPr>
            <a:lvl4pPr marL="317500" indent="1193800" algn="ctr">
              <a:buClrTx/>
              <a:buSzTx/>
              <a:buFontTx/>
              <a:buNone/>
              <a:defRPr sz="3000"/>
            </a:lvl4pPr>
            <a:lvl5pPr marL="317500" indent="1651000" algn="ctr">
              <a:buClrTx/>
              <a:buSzTx/>
              <a:buFontTx/>
              <a:buNone/>
              <a:defRPr sz="3000"/>
            </a:lvl5pPr>
          </a:lstStyle>
          <a:p>
            <a:r>
              <a:t>Corpo livello uno</a:t>
            </a:r>
          </a:p>
          <a:p>
            <a:pPr lvl="1"/>
            <a:r>
              <a:t>Corpo livello due</a:t>
            </a:r>
          </a:p>
          <a:p>
            <a:pPr lvl="2"/>
            <a:r>
              <a:t>Corpo livello tre</a:t>
            </a:r>
          </a:p>
          <a:p>
            <a:pPr lvl="3"/>
            <a:r>
              <a:t>Corpo livello quattro</a:t>
            </a:r>
          </a:p>
          <a:p>
            <a:pPr lvl="4"/>
            <a:r>
              <a:t>Corpo livello cinque</a:t>
            </a:r>
          </a:p>
        </p:txBody>
      </p:sp>
      <p:pic>
        <p:nvPicPr>
          <p:cNvPr id="180" name="Google Shape;124;p15" descr="Google Shape;124;p15"/>
          <p:cNvPicPr>
            <a:picLocks noChangeAspect="1"/>
          </p:cNvPicPr>
          <p:nvPr/>
        </p:nvPicPr>
        <p:blipFill>
          <a:blip r:embed="rId2"/>
          <a:stretch>
            <a:fillRect/>
          </a:stretch>
        </p:blipFill>
        <p:spPr>
          <a:xfrm rot="18219481">
            <a:off x="-2886693" y="3555153"/>
            <a:ext cx="3980484" cy="3887168"/>
          </a:xfrm>
          <a:prstGeom prst="rect">
            <a:avLst/>
          </a:prstGeom>
          <a:ln w="12700">
            <a:miter lim="400000"/>
          </a:ln>
        </p:spPr>
      </p:pic>
      <p:pic>
        <p:nvPicPr>
          <p:cNvPr id="181" name="Google Shape;125;p15" descr="Google Shape;125;p15"/>
          <p:cNvPicPr>
            <a:picLocks noChangeAspect="1"/>
          </p:cNvPicPr>
          <p:nvPr/>
        </p:nvPicPr>
        <p:blipFill>
          <a:blip r:embed="rId2"/>
          <a:stretch>
            <a:fillRect/>
          </a:stretch>
        </p:blipFill>
        <p:spPr>
          <a:xfrm rot="16079916">
            <a:off x="7032105" y="-2387232"/>
            <a:ext cx="3980482" cy="3887168"/>
          </a:xfrm>
          <a:prstGeom prst="rect">
            <a:avLst/>
          </a:prstGeom>
          <a:ln w="12700">
            <a:miter lim="400000"/>
          </a:ln>
        </p:spPr>
      </p:pic>
      <p:pic>
        <p:nvPicPr>
          <p:cNvPr id="182" name="Google Shape;126;p15" descr="Google Shape;126;p15"/>
          <p:cNvPicPr>
            <a:picLocks noChangeAspect="1"/>
          </p:cNvPicPr>
          <p:nvPr/>
        </p:nvPicPr>
        <p:blipFill>
          <a:blip r:embed="rId3"/>
          <a:stretch>
            <a:fillRect/>
          </a:stretch>
        </p:blipFill>
        <p:spPr>
          <a:xfrm>
            <a:off x="4787012" y="215400"/>
            <a:ext cx="339677" cy="324598"/>
          </a:xfrm>
          <a:prstGeom prst="rect">
            <a:avLst/>
          </a:prstGeom>
          <a:ln w="12700">
            <a:miter lim="400000"/>
          </a:ln>
        </p:spPr>
      </p:pic>
      <p:sp>
        <p:nvSpPr>
          <p:cNvPr id="183"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CUSTOM">
    <p:spTree>
      <p:nvGrpSpPr>
        <p:cNvPr id="1" name=""/>
        <p:cNvGrpSpPr/>
        <p:nvPr/>
      </p:nvGrpSpPr>
      <p:grpSpPr>
        <a:xfrm>
          <a:off x="0" y="0"/>
          <a:ext cx="0" cy="0"/>
          <a:chOff x="0" y="0"/>
          <a:chExt cx="0" cy="0"/>
        </a:xfrm>
      </p:grpSpPr>
      <p:sp>
        <p:nvSpPr>
          <p:cNvPr id="190" name="Corpo livello uno…"/>
          <p:cNvSpPr txBox="1">
            <a:spLocks noGrp="1"/>
          </p:cNvSpPr>
          <p:nvPr>
            <p:ph type="body" sz="quarter" idx="1"/>
          </p:nvPr>
        </p:nvSpPr>
        <p:spPr>
          <a:xfrm>
            <a:off x="2169449" y="3463575"/>
            <a:ext cx="4804802" cy="582001"/>
          </a:xfrm>
          <a:prstGeom prst="rect">
            <a:avLst/>
          </a:prstGeom>
        </p:spPr>
        <p:txBody>
          <a:bodyPr/>
          <a:lstStyle>
            <a:lvl1pPr marL="317500" indent="-177800" algn="ctr">
              <a:buClrTx/>
              <a:buSzTx/>
              <a:buFontTx/>
              <a:buNone/>
              <a:defRPr sz="1400"/>
            </a:lvl1pPr>
            <a:lvl2pPr marL="317500" indent="279400" algn="ctr">
              <a:buClrTx/>
              <a:buSzTx/>
              <a:buFontTx/>
              <a:buNone/>
              <a:defRPr sz="1400"/>
            </a:lvl2pPr>
            <a:lvl3pPr marL="317500" indent="736600" algn="ctr">
              <a:buClrTx/>
              <a:buSzTx/>
              <a:buFontTx/>
              <a:buNone/>
              <a:defRPr sz="1400"/>
            </a:lvl3pPr>
            <a:lvl4pPr marL="317500" indent="1193800" algn="ctr">
              <a:buClrTx/>
              <a:buSzTx/>
              <a:buFontTx/>
              <a:buNone/>
              <a:defRPr sz="1400"/>
            </a:lvl4pPr>
            <a:lvl5pPr marL="317500" indent="1651000" algn="ctr">
              <a:buClrTx/>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sp>
        <p:nvSpPr>
          <p:cNvPr id="191" name="Titolo Testo"/>
          <p:cNvSpPr txBox="1">
            <a:spLocks noGrp="1"/>
          </p:cNvSpPr>
          <p:nvPr>
            <p:ph type="title"/>
          </p:nvPr>
        </p:nvSpPr>
        <p:spPr>
          <a:prstGeom prst="rect">
            <a:avLst/>
          </a:prstGeom>
        </p:spPr>
        <p:txBody>
          <a:bodyPr/>
          <a:lstStyle/>
          <a:p>
            <a:r>
              <a:t>Titolo Testo</a:t>
            </a:r>
          </a:p>
        </p:txBody>
      </p:sp>
      <p:pic>
        <p:nvPicPr>
          <p:cNvPr id="192" name="Google Shape;130;p16" descr="Google Shape;130;p16"/>
          <p:cNvPicPr>
            <a:picLocks noChangeAspect="1"/>
          </p:cNvPicPr>
          <p:nvPr/>
        </p:nvPicPr>
        <p:blipFill>
          <a:blip r:embed="rId2"/>
          <a:stretch>
            <a:fillRect/>
          </a:stretch>
        </p:blipFill>
        <p:spPr>
          <a:xfrm rot="20700000">
            <a:off x="-3405600" y="2068246"/>
            <a:ext cx="4334625" cy="4233010"/>
          </a:xfrm>
          <a:prstGeom prst="rect">
            <a:avLst/>
          </a:prstGeom>
          <a:ln w="12700">
            <a:miter lim="400000"/>
          </a:ln>
        </p:spPr>
      </p:pic>
      <p:pic>
        <p:nvPicPr>
          <p:cNvPr id="193" name="Google Shape;131;p16" descr="Google Shape;131;p16"/>
          <p:cNvPicPr>
            <a:picLocks noChangeAspect="1"/>
          </p:cNvPicPr>
          <p:nvPr/>
        </p:nvPicPr>
        <p:blipFill>
          <a:blip r:embed="rId3"/>
          <a:srcRect t="27891" r="10385" b="26067"/>
          <a:stretch>
            <a:fillRect/>
          </a:stretch>
        </p:blipFill>
        <p:spPr>
          <a:xfrm rot="7847138">
            <a:off x="4740434" y="4510766"/>
            <a:ext cx="4658882" cy="2368191"/>
          </a:xfrm>
          <a:prstGeom prst="rect">
            <a:avLst/>
          </a:prstGeom>
          <a:ln w="12700">
            <a:miter lim="400000"/>
          </a:ln>
        </p:spPr>
      </p:pic>
      <p:pic>
        <p:nvPicPr>
          <p:cNvPr id="194" name="Google Shape;132;p16" descr="Google Shape;132;p16"/>
          <p:cNvPicPr>
            <a:picLocks noChangeAspect="1"/>
          </p:cNvPicPr>
          <p:nvPr/>
        </p:nvPicPr>
        <p:blipFill>
          <a:blip r:embed="rId4"/>
          <a:stretch>
            <a:fillRect/>
          </a:stretch>
        </p:blipFill>
        <p:spPr>
          <a:xfrm>
            <a:off x="6233098" y="-239650"/>
            <a:ext cx="625625" cy="597851"/>
          </a:xfrm>
          <a:prstGeom prst="rect">
            <a:avLst/>
          </a:prstGeom>
          <a:ln w="12700">
            <a:miter lim="400000"/>
          </a:ln>
        </p:spPr>
      </p:pic>
      <p:pic>
        <p:nvPicPr>
          <p:cNvPr id="195" name="Google Shape;133;p16" descr="Google Shape;133;p16"/>
          <p:cNvPicPr>
            <a:picLocks noChangeAspect="1"/>
          </p:cNvPicPr>
          <p:nvPr/>
        </p:nvPicPr>
        <p:blipFill>
          <a:blip r:embed="rId4"/>
          <a:stretch>
            <a:fillRect/>
          </a:stretch>
        </p:blipFill>
        <p:spPr>
          <a:xfrm>
            <a:off x="8693183" y="3652311"/>
            <a:ext cx="135876" cy="129853"/>
          </a:xfrm>
          <a:prstGeom prst="rect">
            <a:avLst/>
          </a:prstGeom>
          <a:ln w="12700">
            <a:miter lim="400000"/>
          </a:ln>
        </p:spPr>
      </p:pic>
      <p:sp>
        <p:nvSpPr>
          <p:cNvPr id="196" name="Google Shape;134;p16"/>
          <p:cNvSpPr/>
          <p:nvPr/>
        </p:nvSpPr>
        <p:spPr>
          <a:xfrm>
            <a:off x="199708" y="149968"/>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sp>
        <p:nvSpPr>
          <p:cNvPr id="19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CUSTOM_2">
    <p:spTree>
      <p:nvGrpSpPr>
        <p:cNvPr id="1" name=""/>
        <p:cNvGrpSpPr/>
        <p:nvPr/>
      </p:nvGrpSpPr>
      <p:grpSpPr>
        <a:xfrm>
          <a:off x="0" y="0"/>
          <a:ext cx="0" cy="0"/>
          <a:chOff x="0" y="0"/>
          <a:chExt cx="0" cy="0"/>
        </a:xfrm>
      </p:grpSpPr>
      <p:sp>
        <p:nvSpPr>
          <p:cNvPr id="204" name="Corpo livello uno…"/>
          <p:cNvSpPr txBox="1">
            <a:spLocks noGrp="1"/>
          </p:cNvSpPr>
          <p:nvPr>
            <p:ph type="body" sz="quarter" idx="1"/>
          </p:nvPr>
        </p:nvSpPr>
        <p:spPr>
          <a:xfrm>
            <a:off x="2891200" y="4112150"/>
            <a:ext cx="3357601" cy="426301"/>
          </a:xfrm>
          <a:prstGeom prst="rect">
            <a:avLst/>
          </a:prstGeom>
        </p:spPr>
        <p:txBody>
          <a:bodyPr anchor="ctr"/>
          <a:lstStyle>
            <a:lvl1pPr marL="317500" indent="-177800" algn="ctr">
              <a:buClrTx/>
              <a:buSzTx/>
              <a:buFontTx/>
              <a:buNone/>
              <a:defRPr sz="1400"/>
            </a:lvl1pPr>
            <a:lvl2pPr marL="317500" indent="279400" algn="ctr">
              <a:buClrTx/>
              <a:buSzTx/>
              <a:buFontTx/>
              <a:buNone/>
              <a:defRPr sz="1400"/>
            </a:lvl2pPr>
            <a:lvl3pPr marL="317500" indent="736600" algn="ctr">
              <a:buClrTx/>
              <a:buSzTx/>
              <a:buFontTx/>
              <a:buNone/>
              <a:defRPr sz="1400"/>
            </a:lvl3pPr>
            <a:lvl4pPr marL="317500" indent="1193800" algn="ctr">
              <a:buClrTx/>
              <a:buSzTx/>
              <a:buFontTx/>
              <a:buNone/>
              <a:defRPr sz="1400"/>
            </a:lvl4pPr>
            <a:lvl5pPr marL="317500" indent="1651000" algn="ctr">
              <a:buClrTx/>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sp>
        <p:nvSpPr>
          <p:cNvPr id="205" name="Titolo Testo"/>
          <p:cNvSpPr txBox="1">
            <a:spLocks noGrp="1"/>
          </p:cNvSpPr>
          <p:nvPr>
            <p:ph type="title"/>
          </p:nvPr>
        </p:nvSpPr>
        <p:spPr>
          <a:prstGeom prst="rect">
            <a:avLst/>
          </a:prstGeom>
        </p:spPr>
        <p:txBody>
          <a:bodyPr/>
          <a:lstStyle/>
          <a:p>
            <a:r>
              <a:t>Titolo Testo</a:t>
            </a:r>
          </a:p>
        </p:txBody>
      </p:sp>
      <p:pic>
        <p:nvPicPr>
          <p:cNvPr id="206" name="Google Shape;138;p17" descr="Google Shape;138;p17"/>
          <p:cNvPicPr>
            <a:picLocks noChangeAspect="1"/>
          </p:cNvPicPr>
          <p:nvPr/>
        </p:nvPicPr>
        <p:blipFill>
          <a:blip r:embed="rId2"/>
          <a:stretch>
            <a:fillRect/>
          </a:stretch>
        </p:blipFill>
        <p:spPr>
          <a:xfrm rot="5400000">
            <a:off x="5487387" y="-3439206"/>
            <a:ext cx="4334623" cy="4233012"/>
          </a:xfrm>
          <a:prstGeom prst="rect">
            <a:avLst/>
          </a:prstGeom>
          <a:ln w="12700">
            <a:miter lim="400000"/>
          </a:ln>
        </p:spPr>
      </p:pic>
      <p:pic>
        <p:nvPicPr>
          <p:cNvPr id="207" name="Google Shape;139;p17" descr="Google Shape;139;p17"/>
          <p:cNvPicPr>
            <a:picLocks noChangeAspect="1"/>
          </p:cNvPicPr>
          <p:nvPr/>
        </p:nvPicPr>
        <p:blipFill>
          <a:blip r:embed="rId3"/>
          <a:srcRect t="27891"/>
          <a:stretch>
            <a:fillRect/>
          </a:stretch>
        </p:blipFill>
        <p:spPr>
          <a:xfrm rot="10644088">
            <a:off x="-3010774" y="2190472"/>
            <a:ext cx="5198951" cy="3708958"/>
          </a:xfrm>
          <a:prstGeom prst="rect">
            <a:avLst/>
          </a:prstGeom>
          <a:ln w="12700">
            <a:miter lim="400000"/>
          </a:ln>
        </p:spPr>
      </p:pic>
      <p:pic>
        <p:nvPicPr>
          <p:cNvPr id="208" name="Google Shape;140;p17" descr="Google Shape;140;p17"/>
          <p:cNvPicPr>
            <a:picLocks noChangeAspect="1"/>
          </p:cNvPicPr>
          <p:nvPr/>
        </p:nvPicPr>
        <p:blipFill>
          <a:blip r:embed="rId4"/>
          <a:stretch>
            <a:fillRect/>
          </a:stretch>
        </p:blipFill>
        <p:spPr>
          <a:xfrm>
            <a:off x="5268133" y="4757373"/>
            <a:ext cx="135876" cy="129853"/>
          </a:xfrm>
          <a:prstGeom prst="rect">
            <a:avLst/>
          </a:prstGeom>
          <a:ln w="12700">
            <a:miter lim="400000"/>
          </a:ln>
        </p:spPr>
      </p:pic>
      <p:pic>
        <p:nvPicPr>
          <p:cNvPr id="209" name="Google Shape;141;p17" descr="Google Shape;141;p17"/>
          <p:cNvPicPr>
            <a:picLocks noChangeAspect="1"/>
          </p:cNvPicPr>
          <p:nvPr/>
        </p:nvPicPr>
        <p:blipFill>
          <a:blip r:embed="rId4"/>
          <a:stretch>
            <a:fillRect/>
          </a:stretch>
        </p:blipFill>
        <p:spPr>
          <a:xfrm>
            <a:off x="8491181" y="1517400"/>
            <a:ext cx="501986" cy="479700"/>
          </a:xfrm>
          <a:prstGeom prst="rect">
            <a:avLst/>
          </a:prstGeom>
          <a:ln w="12700">
            <a:miter lim="400000"/>
          </a:ln>
        </p:spPr>
      </p:pic>
      <p:sp>
        <p:nvSpPr>
          <p:cNvPr id="210"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CUSTOM_1_1">
    <p:spTree>
      <p:nvGrpSpPr>
        <p:cNvPr id="1" name=""/>
        <p:cNvGrpSpPr/>
        <p:nvPr/>
      </p:nvGrpSpPr>
      <p:grpSpPr>
        <a:xfrm>
          <a:off x="0" y="0"/>
          <a:ext cx="0" cy="0"/>
          <a:chOff x="0" y="0"/>
          <a:chExt cx="0" cy="0"/>
        </a:xfrm>
      </p:grpSpPr>
      <p:sp>
        <p:nvSpPr>
          <p:cNvPr id="217" name="Corpo livello uno…"/>
          <p:cNvSpPr txBox="1">
            <a:spLocks noGrp="1"/>
          </p:cNvSpPr>
          <p:nvPr>
            <p:ph type="body" sz="quarter" idx="1"/>
          </p:nvPr>
        </p:nvSpPr>
        <p:spPr>
          <a:xfrm>
            <a:off x="719999" y="1629724"/>
            <a:ext cx="3235202" cy="914401"/>
          </a:xfrm>
          <a:prstGeom prst="rect">
            <a:avLst/>
          </a:prstGeom>
        </p:spPr>
        <p:txBody>
          <a:bodyPr/>
          <a:lstStyle>
            <a:lvl1pPr marL="317500" indent="-177800">
              <a:buClrTx/>
              <a:buSzTx/>
              <a:buFontTx/>
              <a:buNone/>
              <a:defRPr sz="1400"/>
            </a:lvl1pPr>
            <a:lvl2pPr marL="317500" indent="279400">
              <a:buClrTx/>
              <a:buSzTx/>
              <a:buFontTx/>
              <a:buNone/>
              <a:defRPr sz="1400"/>
            </a:lvl2pPr>
            <a:lvl3pPr marL="317500" indent="736600">
              <a:buClrTx/>
              <a:buSzTx/>
              <a:buFontTx/>
              <a:buNone/>
              <a:defRPr sz="1400"/>
            </a:lvl3pPr>
            <a:lvl4pPr marL="317500" indent="1193800">
              <a:buClrTx/>
              <a:buSzTx/>
              <a:buFontTx/>
              <a:buNone/>
              <a:defRPr sz="1400"/>
            </a:lvl4pPr>
            <a:lvl5pPr marL="317500" indent="1651000">
              <a:buClrTx/>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sp>
        <p:nvSpPr>
          <p:cNvPr id="218" name="Titolo Testo"/>
          <p:cNvSpPr txBox="1">
            <a:spLocks noGrp="1"/>
          </p:cNvSpPr>
          <p:nvPr>
            <p:ph type="title"/>
          </p:nvPr>
        </p:nvSpPr>
        <p:spPr>
          <a:prstGeom prst="rect">
            <a:avLst/>
          </a:prstGeom>
        </p:spPr>
        <p:txBody>
          <a:bodyPr/>
          <a:lstStyle/>
          <a:p>
            <a:r>
              <a:t>Titolo Testo</a:t>
            </a:r>
          </a:p>
        </p:txBody>
      </p:sp>
      <p:pic>
        <p:nvPicPr>
          <p:cNvPr id="219" name="Google Shape;145;p18" descr="Google Shape;145;p18"/>
          <p:cNvPicPr>
            <a:picLocks noChangeAspect="1"/>
          </p:cNvPicPr>
          <p:nvPr/>
        </p:nvPicPr>
        <p:blipFill>
          <a:blip r:embed="rId2"/>
          <a:stretch>
            <a:fillRect/>
          </a:stretch>
        </p:blipFill>
        <p:spPr>
          <a:xfrm rot="3867728">
            <a:off x="6581199" y="-3209578"/>
            <a:ext cx="4334626" cy="4233010"/>
          </a:xfrm>
          <a:prstGeom prst="rect">
            <a:avLst/>
          </a:prstGeom>
          <a:ln w="12700">
            <a:miter lim="400000"/>
          </a:ln>
        </p:spPr>
      </p:pic>
      <p:pic>
        <p:nvPicPr>
          <p:cNvPr id="220" name="Google Shape;146;p18" descr="Google Shape;146;p18"/>
          <p:cNvPicPr>
            <a:picLocks noChangeAspect="1"/>
          </p:cNvPicPr>
          <p:nvPr/>
        </p:nvPicPr>
        <p:blipFill>
          <a:blip r:embed="rId3"/>
          <a:stretch>
            <a:fillRect/>
          </a:stretch>
        </p:blipFill>
        <p:spPr>
          <a:xfrm>
            <a:off x="5133556" y="146825"/>
            <a:ext cx="320042" cy="305816"/>
          </a:xfrm>
          <a:prstGeom prst="rect">
            <a:avLst/>
          </a:prstGeom>
          <a:ln w="12700">
            <a:miter lim="400000"/>
          </a:ln>
        </p:spPr>
      </p:pic>
      <p:pic>
        <p:nvPicPr>
          <p:cNvPr id="221" name="Google Shape;147;p18" descr="Google Shape;147;p18"/>
          <p:cNvPicPr>
            <a:picLocks noChangeAspect="1"/>
          </p:cNvPicPr>
          <p:nvPr/>
        </p:nvPicPr>
        <p:blipFill>
          <a:blip r:embed="rId3"/>
          <a:stretch>
            <a:fillRect/>
          </a:stretch>
        </p:blipFill>
        <p:spPr>
          <a:xfrm>
            <a:off x="328707" y="1143224"/>
            <a:ext cx="135876" cy="129853"/>
          </a:xfrm>
          <a:prstGeom prst="rect">
            <a:avLst/>
          </a:prstGeom>
          <a:ln w="12700">
            <a:miter lim="400000"/>
          </a:ln>
        </p:spPr>
      </p:pic>
      <p:pic>
        <p:nvPicPr>
          <p:cNvPr id="222" name="Google Shape;148;p18" descr="Google Shape;148;p18"/>
          <p:cNvPicPr>
            <a:picLocks noChangeAspect="1"/>
          </p:cNvPicPr>
          <p:nvPr/>
        </p:nvPicPr>
        <p:blipFill>
          <a:blip r:embed="rId3"/>
          <a:stretch>
            <a:fillRect/>
          </a:stretch>
        </p:blipFill>
        <p:spPr>
          <a:xfrm>
            <a:off x="8672724" y="1973914"/>
            <a:ext cx="625624" cy="597850"/>
          </a:xfrm>
          <a:prstGeom prst="rect">
            <a:avLst/>
          </a:prstGeom>
          <a:ln w="12700">
            <a:miter lim="400000"/>
          </a:ln>
        </p:spPr>
      </p:pic>
      <p:pic>
        <p:nvPicPr>
          <p:cNvPr id="223" name="Google Shape;149;p18" descr="Google Shape;149;p18"/>
          <p:cNvPicPr>
            <a:picLocks noChangeAspect="1"/>
          </p:cNvPicPr>
          <p:nvPr/>
        </p:nvPicPr>
        <p:blipFill>
          <a:blip r:embed="rId3"/>
          <a:stretch>
            <a:fillRect/>
          </a:stretch>
        </p:blipFill>
        <p:spPr>
          <a:xfrm>
            <a:off x="399957" y="4570812"/>
            <a:ext cx="320042" cy="305816"/>
          </a:xfrm>
          <a:prstGeom prst="rect">
            <a:avLst/>
          </a:prstGeom>
          <a:ln w="12700">
            <a:miter lim="400000"/>
          </a:ln>
        </p:spPr>
      </p:pic>
      <p:sp>
        <p:nvSpPr>
          <p:cNvPr id="224"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BLANK_1_1_1_2">
    <p:spTree>
      <p:nvGrpSpPr>
        <p:cNvPr id="1" name=""/>
        <p:cNvGrpSpPr/>
        <p:nvPr/>
      </p:nvGrpSpPr>
      <p:grpSpPr>
        <a:xfrm>
          <a:off x="0" y="0"/>
          <a:ext cx="0" cy="0"/>
          <a:chOff x="0" y="0"/>
          <a:chExt cx="0" cy="0"/>
        </a:xfrm>
      </p:grpSpPr>
      <p:sp>
        <p:nvSpPr>
          <p:cNvPr id="231" name="Titolo Testo"/>
          <p:cNvSpPr txBox="1">
            <a:spLocks noGrp="1"/>
          </p:cNvSpPr>
          <p:nvPr>
            <p:ph type="title"/>
          </p:nvPr>
        </p:nvSpPr>
        <p:spPr>
          <a:xfrm>
            <a:off x="719999" y="1942038"/>
            <a:ext cx="2336402" cy="457201"/>
          </a:xfrm>
          <a:prstGeom prst="rect">
            <a:avLst/>
          </a:prstGeom>
        </p:spPr>
        <p:txBody>
          <a:bodyPr/>
          <a:lstStyle>
            <a:lvl1pPr>
              <a:defRPr sz="2500"/>
            </a:lvl1pPr>
          </a:lstStyle>
          <a:p>
            <a:r>
              <a:t>Titolo Testo</a:t>
            </a:r>
          </a:p>
        </p:txBody>
      </p:sp>
      <p:sp>
        <p:nvSpPr>
          <p:cNvPr id="232" name="Corpo livello uno…"/>
          <p:cNvSpPr txBox="1">
            <a:spLocks noGrp="1"/>
          </p:cNvSpPr>
          <p:nvPr>
            <p:ph type="body" sz="quarter" idx="1"/>
          </p:nvPr>
        </p:nvSpPr>
        <p:spPr>
          <a:xfrm>
            <a:off x="719999" y="2387533"/>
            <a:ext cx="2336402" cy="731401"/>
          </a:xfrm>
          <a:prstGeom prst="rect">
            <a:avLst/>
          </a:prstGeom>
        </p:spPr>
        <p:txBody>
          <a:bodyPr/>
          <a:lstStyle>
            <a:lvl1pPr marL="317500" indent="-177800">
              <a:buClrTx/>
              <a:buSzTx/>
              <a:buFontTx/>
              <a:buNone/>
              <a:defRPr sz="1400"/>
            </a:lvl1pPr>
            <a:lvl2pPr marL="317500" indent="279400">
              <a:buClrTx/>
              <a:buSzTx/>
              <a:buFontTx/>
              <a:buNone/>
              <a:defRPr sz="1400"/>
            </a:lvl2pPr>
            <a:lvl3pPr marL="317500" indent="736600">
              <a:buClrTx/>
              <a:buSzTx/>
              <a:buFontTx/>
              <a:buNone/>
              <a:defRPr sz="1400"/>
            </a:lvl3pPr>
            <a:lvl4pPr marL="317500" indent="1193800">
              <a:buClrTx/>
              <a:buSzTx/>
              <a:buFontTx/>
              <a:buNone/>
              <a:defRPr sz="1400"/>
            </a:lvl4pPr>
            <a:lvl5pPr marL="317500" indent="1651000">
              <a:buClrTx/>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pic>
        <p:nvPicPr>
          <p:cNvPr id="233" name="Google Shape;158;p19" descr="Google Shape;158;p19"/>
          <p:cNvPicPr>
            <a:picLocks noChangeAspect="1"/>
          </p:cNvPicPr>
          <p:nvPr/>
        </p:nvPicPr>
        <p:blipFill>
          <a:blip r:embed="rId2"/>
          <a:stretch>
            <a:fillRect/>
          </a:stretch>
        </p:blipFill>
        <p:spPr>
          <a:xfrm>
            <a:off x="3723687" y="4720375"/>
            <a:ext cx="339677" cy="324599"/>
          </a:xfrm>
          <a:prstGeom prst="rect">
            <a:avLst/>
          </a:prstGeom>
          <a:ln w="12700">
            <a:miter lim="400000"/>
          </a:ln>
        </p:spPr>
      </p:pic>
      <p:pic>
        <p:nvPicPr>
          <p:cNvPr id="234" name="Google Shape;159;p19" descr="Google Shape;159;p19"/>
          <p:cNvPicPr>
            <a:picLocks noChangeAspect="1"/>
          </p:cNvPicPr>
          <p:nvPr/>
        </p:nvPicPr>
        <p:blipFill>
          <a:blip r:embed="rId3"/>
          <a:stretch>
            <a:fillRect/>
          </a:stretch>
        </p:blipFill>
        <p:spPr>
          <a:xfrm rot="21599996" flipH="1">
            <a:off x="-1447311" y="3748623"/>
            <a:ext cx="4334622" cy="4233007"/>
          </a:xfrm>
          <a:prstGeom prst="rect">
            <a:avLst/>
          </a:prstGeom>
          <a:ln w="12700">
            <a:miter lim="400000"/>
          </a:ln>
        </p:spPr>
      </p:pic>
      <p:sp>
        <p:nvSpPr>
          <p:cNvPr id="235"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BLANK_1_1_1_2_1">
    <p:spTree>
      <p:nvGrpSpPr>
        <p:cNvPr id="1" name=""/>
        <p:cNvGrpSpPr/>
        <p:nvPr/>
      </p:nvGrpSpPr>
      <p:grpSpPr>
        <a:xfrm>
          <a:off x="0" y="0"/>
          <a:ext cx="0" cy="0"/>
          <a:chOff x="0" y="0"/>
          <a:chExt cx="0" cy="0"/>
        </a:xfrm>
      </p:grpSpPr>
      <p:sp>
        <p:nvSpPr>
          <p:cNvPr id="242" name="Titolo Testo"/>
          <p:cNvSpPr txBox="1">
            <a:spLocks noGrp="1"/>
          </p:cNvSpPr>
          <p:nvPr>
            <p:ph type="title"/>
          </p:nvPr>
        </p:nvSpPr>
        <p:spPr>
          <a:prstGeom prst="rect">
            <a:avLst/>
          </a:prstGeom>
        </p:spPr>
        <p:txBody>
          <a:bodyPr/>
          <a:lstStyle/>
          <a:p>
            <a:r>
              <a:t>Titolo Testo</a:t>
            </a:r>
          </a:p>
        </p:txBody>
      </p:sp>
      <p:sp>
        <p:nvSpPr>
          <p:cNvPr id="243" name="Corpo livello uno…"/>
          <p:cNvSpPr txBox="1">
            <a:spLocks noGrp="1"/>
          </p:cNvSpPr>
          <p:nvPr>
            <p:ph type="body" sz="quarter" idx="1"/>
          </p:nvPr>
        </p:nvSpPr>
        <p:spPr>
          <a:xfrm>
            <a:off x="4939512" y="1847323"/>
            <a:ext cx="3191101" cy="262201"/>
          </a:xfrm>
          <a:prstGeom prst="rect">
            <a:avLst/>
          </a:prstGeom>
        </p:spPr>
        <p:txBody>
          <a:bodyPr/>
          <a:lstStyle>
            <a:lvl1pPr marL="317500" indent="-177800">
              <a:buClrTx/>
              <a:buSzTx/>
              <a:buFontTx/>
              <a:buNone/>
              <a:defRPr sz="1400"/>
            </a:lvl1pPr>
            <a:lvl2pPr marL="317500" indent="279400">
              <a:buClrTx/>
              <a:buSzTx/>
              <a:buFontTx/>
              <a:buNone/>
              <a:defRPr sz="1400"/>
            </a:lvl2pPr>
            <a:lvl3pPr marL="317500" indent="736600">
              <a:buClrTx/>
              <a:buSzTx/>
              <a:buFontTx/>
              <a:buNone/>
              <a:defRPr sz="1400"/>
            </a:lvl3pPr>
            <a:lvl4pPr marL="317500" indent="1193800">
              <a:buClrTx/>
              <a:buSzTx/>
              <a:buFontTx/>
              <a:buNone/>
              <a:defRPr sz="1400"/>
            </a:lvl4pPr>
            <a:lvl5pPr marL="317500" indent="1651000">
              <a:buClrTx/>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sp>
        <p:nvSpPr>
          <p:cNvPr id="244" name="Google Shape;168;p20"/>
          <p:cNvSpPr/>
          <p:nvPr/>
        </p:nvSpPr>
        <p:spPr>
          <a:xfrm>
            <a:off x="199708" y="149968"/>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245" name="Google Shape;169;p20" descr="Google Shape;169;p20"/>
          <p:cNvPicPr>
            <a:picLocks noChangeAspect="1"/>
          </p:cNvPicPr>
          <p:nvPr/>
        </p:nvPicPr>
        <p:blipFill>
          <a:blip r:embed="rId2"/>
          <a:stretch>
            <a:fillRect/>
          </a:stretch>
        </p:blipFill>
        <p:spPr>
          <a:xfrm rot="10800004">
            <a:off x="2404684" y="-3261006"/>
            <a:ext cx="4334627" cy="4233012"/>
          </a:xfrm>
          <a:prstGeom prst="rect">
            <a:avLst/>
          </a:prstGeom>
          <a:ln w="12700">
            <a:miter lim="400000"/>
          </a:ln>
        </p:spPr>
      </p:pic>
      <p:pic>
        <p:nvPicPr>
          <p:cNvPr id="246" name="Google Shape;170;p20" descr="Google Shape;170;p20"/>
          <p:cNvPicPr>
            <a:picLocks noChangeAspect="1"/>
          </p:cNvPicPr>
          <p:nvPr/>
        </p:nvPicPr>
        <p:blipFill>
          <a:blip r:embed="rId3"/>
          <a:srcRect t="27891"/>
          <a:stretch>
            <a:fillRect/>
          </a:stretch>
        </p:blipFill>
        <p:spPr>
          <a:xfrm rot="5555912" flipH="1">
            <a:off x="6141275" y="-158654"/>
            <a:ext cx="5198952" cy="3708958"/>
          </a:xfrm>
          <a:prstGeom prst="rect">
            <a:avLst/>
          </a:prstGeom>
          <a:ln w="12700">
            <a:miter lim="400000"/>
          </a:ln>
        </p:spPr>
      </p:pic>
      <p:pic>
        <p:nvPicPr>
          <p:cNvPr id="247" name="Google Shape;171;p20" descr="Google Shape;171;p20"/>
          <p:cNvPicPr>
            <a:picLocks noChangeAspect="1"/>
          </p:cNvPicPr>
          <p:nvPr/>
        </p:nvPicPr>
        <p:blipFill>
          <a:blip r:embed="rId4"/>
          <a:stretch>
            <a:fillRect/>
          </a:stretch>
        </p:blipFill>
        <p:spPr>
          <a:xfrm>
            <a:off x="6479807" y="131974"/>
            <a:ext cx="135876" cy="129853"/>
          </a:xfrm>
          <a:prstGeom prst="rect">
            <a:avLst/>
          </a:prstGeom>
          <a:ln w="12700">
            <a:miter lim="400000"/>
          </a:ln>
        </p:spPr>
      </p:pic>
      <p:pic>
        <p:nvPicPr>
          <p:cNvPr id="248" name="Google Shape;172;p20" descr="Google Shape;172;p20"/>
          <p:cNvPicPr>
            <a:picLocks noChangeAspect="1"/>
          </p:cNvPicPr>
          <p:nvPr/>
        </p:nvPicPr>
        <p:blipFill>
          <a:blip r:embed="rId4"/>
          <a:stretch>
            <a:fillRect/>
          </a:stretch>
        </p:blipFill>
        <p:spPr>
          <a:xfrm>
            <a:off x="8570900" y="4603500"/>
            <a:ext cx="339677" cy="324599"/>
          </a:xfrm>
          <a:prstGeom prst="rect">
            <a:avLst/>
          </a:prstGeom>
          <a:ln w="12700">
            <a:miter lim="400000"/>
          </a:ln>
        </p:spPr>
      </p:pic>
      <p:sp>
        <p:nvSpPr>
          <p:cNvPr id="249"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BLANK_1_1_1_1">
    <p:spTree>
      <p:nvGrpSpPr>
        <p:cNvPr id="1" name=""/>
        <p:cNvGrpSpPr/>
        <p:nvPr/>
      </p:nvGrpSpPr>
      <p:grpSpPr>
        <a:xfrm>
          <a:off x="0" y="0"/>
          <a:ext cx="0" cy="0"/>
          <a:chOff x="0" y="0"/>
          <a:chExt cx="0" cy="0"/>
        </a:xfrm>
      </p:grpSpPr>
      <p:sp>
        <p:nvSpPr>
          <p:cNvPr id="256" name="Titolo Testo"/>
          <p:cNvSpPr txBox="1">
            <a:spLocks noGrp="1"/>
          </p:cNvSpPr>
          <p:nvPr>
            <p:ph type="title"/>
          </p:nvPr>
        </p:nvSpPr>
        <p:spPr>
          <a:xfrm>
            <a:off x="4776130" y="1383725"/>
            <a:ext cx="3450901" cy="346501"/>
          </a:xfrm>
          <a:prstGeom prst="rect">
            <a:avLst/>
          </a:prstGeom>
        </p:spPr>
        <p:txBody>
          <a:bodyPr anchor="b"/>
          <a:lstStyle>
            <a:lvl1pPr>
              <a:defRPr sz="2300"/>
            </a:lvl1pPr>
          </a:lstStyle>
          <a:p>
            <a:r>
              <a:t>Titolo Testo</a:t>
            </a:r>
          </a:p>
        </p:txBody>
      </p:sp>
      <p:sp>
        <p:nvSpPr>
          <p:cNvPr id="257" name="Corpo livello uno…"/>
          <p:cNvSpPr txBox="1">
            <a:spLocks noGrp="1"/>
          </p:cNvSpPr>
          <p:nvPr>
            <p:ph type="body" sz="quarter" idx="1"/>
          </p:nvPr>
        </p:nvSpPr>
        <p:spPr>
          <a:xfrm>
            <a:off x="4776130" y="1577688"/>
            <a:ext cx="3450901" cy="367201"/>
          </a:xfrm>
          <a:prstGeom prst="rect">
            <a:avLst/>
          </a:prstGeom>
        </p:spPr>
        <p:txBody>
          <a:bodyPr/>
          <a:lstStyle>
            <a:lvl1pPr marL="317500" indent="-177800">
              <a:buClrTx/>
              <a:buSzTx/>
              <a:buFontTx/>
              <a:buNone/>
              <a:defRPr sz="1400"/>
            </a:lvl1pPr>
            <a:lvl2pPr marL="317500" indent="279400">
              <a:buClrTx/>
              <a:buSzTx/>
              <a:buFontTx/>
              <a:buNone/>
              <a:defRPr sz="1400"/>
            </a:lvl2pPr>
            <a:lvl3pPr marL="317500" indent="736600">
              <a:buClrTx/>
              <a:buSzTx/>
              <a:buFontTx/>
              <a:buNone/>
              <a:defRPr sz="1400"/>
            </a:lvl3pPr>
            <a:lvl4pPr marL="317500" indent="1193800">
              <a:buClrTx/>
              <a:buSzTx/>
              <a:buFontTx/>
              <a:buNone/>
              <a:defRPr sz="1400"/>
            </a:lvl4pPr>
            <a:lvl5pPr marL="317500" indent="1651000">
              <a:buClrTx/>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pic>
        <p:nvPicPr>
          <p:cNvPr id="258" name="Google Shape;183;p21" descr="Google Shape;183;p21"/>
          <p:cNvPicPr>
            <a:picLocks noChangeAspect="1"/>
          </p:cNvPicPr>
          <p:nvPr/>
        </p:nvPicPr>
        <p:blipFill>
          <a:blip r:embed="rId2"/>
          <a:stretch>
            <a:fillRect/>
          </a:stretch>
        </p:blipFill>
        <p:spPr>
          <a:xfrm rot="3867728">
            <a:off x="-3027514" y="82947"/>
            <a:ext cx="4334626" cy="4233010"/>
          </a:xfrm>
          <a:prstGeom prst="rect">
            <a:avLst/>
          </a:prstGeom>
          <a:ln w="12700">
            <a:miter lim="400000"/>
          </a:ln>
        </p:spPr>
      </p:pic>
      <p:pic>
        <p:nvPicPr>
          <p:cNvPr id="259" name="Google Shape;184;p21" descr="Google Shape;184;p21"/>
          <p:cNvPicPr>
            <a:picLocks noChangeAspect="1"/>
          </p:cNvPicPr>
          <p:nvPr/>
        </p:nvPicPr>
        <p:blipFill>
          <a:blip r:embed="rId3"/>
          <a:stretch>
            <a:fillRect/>
          </a:stretch>
        </p:blipFill>
        <p:spPr>
          <a:xfrm>
            <a:off x="8010263" y="4605949"/>
            <a:ext cx="339676" cy="324599"/>
          </a:xfrm>
          <a:prstGeom prst="rect">
            <a:avLst/>
          </a:prstGeom>
          <a:ln w="12700">
            <a:miter lim="400000"/>
          </a:ln>
        </p:spPr>
      </p:pic>
      <p:pic>
        <p:nvPicPr>
          <p:cNvPr id="260" name="Google Shape;185;p21" descr="Google Shape;185;p21"/>
          <p:cNvPicPr>
            <a:picLocks noChangeAspect="1"/>
          </p:cNvPicPr>
          <p:nvPr/>
        </p:nvPicPr>
        <p:blipFill>
          <a:blip r:embed="rId3"/>
          <a:stretch>
            <a:fillRect/>
          </a:stretch>
        </p:blipFill>
        <p:spPr>
          <a:xfrm>
            <a:off x="8492583" y="4178174"/>
            <a:ext cx="135876" cy="129853"/>
          </a:xfrm>
          <a:prstGeom prst="rect">
            <a:avLst/>
          </a:prstGeom>
          <a:ln w="12700">
            <a:miter lim="400000"/>
          </a:ln>
        </p:spPr>
      </p:pic>
      <p:pic>
        <p:nvPicPr>
          <p:cNvPr id="261" name="Google Shape;186;p21" descr="Google Shape;186;p21"/>
          <p:cNvPicPr>
            <a:picLocks noChangeAspect="1"/>
          </p:cNvPicPr>
          <p:nvPr/>
        </p:nvPicPr>
        <p:blipFill>
          <a:blip r:embed="rId3"/>
          <a:stretch>
            <a:fillRect/>
          </a:stretch>
        </p:blipFill>
        <p:spPr>
          <a:xfrm>
            <a:off x="8492512" y="2877149"/>
            <a:ext cx="339677" cy="324599"/>
          </a:xfrm>
          <a:prstGeom prst="rect">
            <a:avLst/>
          </a:prstGeom>
          <a:ln w="12700">
            <a:miter lim="400000"/>
          </a:ln>
        </p:spPr>
      </p:pic>
      <p:sp>
        <p:nvSpPr>
          <p:cNvPr id="262"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BLANK_1_1_1_1_2">
    <p:spTree>
      <p:nvGrpSpPr>
        <p:cNvPr id="1" name=""/>
        <p:cNvGrpSpPr/>
        <p:nvPr/>
      </p:nvGrpSpPr>
      <p:grpSpPr>
        <a:xfrm>
          <a:off x="0" y="0"/>
          <a:ext cx="0" cy="0"/>
          <a:chOff x="0" y="0"/>
          <a:chExt cx="0" cy="0"/>
        </a:xfrm>
      </p:grpSpPr>
      <p:sp>
        <p:nvSpPr>
          <p:cNvPr id="269" name="Titolo Testo"/>
          <p:cNvSpPr txBox="1">
            <a:spLocks noGrp="1"/>
          </p:cNvSpPr>
          <p:nvPr>
            <p:ph type="title"/>
          </p:nvPr>
        </p:nvSpPr>
        <p:spPr>
          <a:xfrm>
            <a:off x="1204020" y="1528625"/>
            <a:ext cx="1790402" cy="457201"/>
          </a:xfrm>
          <a:prstGeom prst="rect">
            <a:avLst/>
          </a:prstGeom>
        </p:spPr>
        <p:txBody>
          <a:bodyPr/>
          <a:lstStyle>
            <a:lvl1pPr algn="r">
              <a:defRPr sz="2300"/>
            </a:lvl1pPr>
          </a:lstStyle>
          <a:p>
            <a:r>
              <a:t>Titolo Testo</a:t>
            </a:r>
          </a:p>
        </p:txBody>
      </p:sp>
      <p:sp>
        <p:nvSpPr>
          <p:cNvPr id="270" name="Corpo livello uno…"/>
          <p:cNvSpPr txBox="1">
            <a:spLocks noGrp="1"/>
          </p:cNvSpPr>
          <p:nvPr>
            <p:ph type="body" sz="quarter" idx="1"/>
          </p:nvPr>
        </p:nvSpPr>
        <p:spPr>
          <a:xfrm>
            <a:off x="1204020" y="1985824"/>
            <a:ext cx="1790402" cy="484801"/>
          </a:xfrm>
          <a:prstGeom prst="rect">
            <a:avLst/>
          </a:prstGeom>
        </p:spPr>
        <p:txBody>
          <a:bodyPr/>
          <a:lstStyle>
            <a:lvl1pPr marL="317500" indent="-177800" algn="r">
              <a:buClrTx/>
              <a:buSzTx/>
              <a:buFontTx/>
              <a:buNone/>
              <a:defRPr sz="1400"/>
            </a:lvl1pPr>
            <a:lvl2pPr marL="317500" indent="279400" algn="r">
              <a:buClrTx/>
              <a:buSzTx/>
              <a:buFontTx/>
              <a:buNone/>
              <a:defRPr sz="1400"/>
            </a:lvl2pPr>
            <a:lvl3pPr marL="317500" indent="736600" algn="r">
              <a:buClrTx/>
              <a:buSzTx/>
              <a:buFontTx/>
              <a:buNone/>
              <a:defRPr sz="1400"/>
            </a:lvl3pPr>
            <a:lvl4pPr marL="317500" indent="1193800" algn="r">
              <a:buClrTx/>
              <a:buSzTx/>
              <a:buFontTx/>
              <a:buNone/>
              <a:defRPr sz="1400"/>
            </a:lvl4pPr>
            <a:lvl5pPr marL="317500" indent="1651000" algn="r">
              <a:buClrTx/>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pic>
        <p:nvPicPr>
          <p:cNvPr id="271" name="Google Shape;197;p22" descr="Google Shape;197;p22"/>
          <p:cNvPicPr>
            <a:picLocks noChangeAspect="1"/>
          </p:cNvPicPr>
          <p:nvPr/>
        </p:nvPicPr>
        <p:blipFill>
          <a:blip r:embed="rId2"/>
          <a:stretch>
            <a:fillRect/>
          </a:stretch>
        </p:blipFill>
        <p:spPr>
          <a:xfrm rot="8100000">
            <a:off x="8067475" y="-1808826"/>
            <a:ext cx="4334625" cy="4233009"/>
          </a:xfrm>
          <a:prstGeom prst="rect">
            <a:avLst/>
          </a:prstGeom>
          <a:ln w="12700">
            <a:miter lim="400000"/>
          </a:ln>
        </p:spPr>
      </p:pic>
      <p:pic>
        <p:nvPicPr>
          <p:cNvPr id="272" name="Google Shape;198;p22" descr="Google Shape;198;p22"/>
          <p:cNvPicPr>
            <a:picLocks noChangeAspect="1"/>
          </p:cNvPicPr>
          <p:nvPr/>
        </p:nvPicPr>
        <p:blipFill>
          <a:blip r:embed="rId3"/>
          <a:srcRect t="27891" r="10386" b="26067"/>
          <a:stretch>
            <a:fillRect/>
          </a:stretch>
        </p:blipFill>
        <p:spPr>
          <a:xfrm rot="21010120">
            <a:off x="-1106489" y="-1877411"/>
            <a:ext cx="4658879" cy="2368193"/>
          </a:xfrm>
          <a:prstGeom prst="rect">
            <a:avLst/>
          </a:prstGeom>
          <a:ln w="12700">
            <a:miter lim="400000"/>
          </a:ln>
        </p:spPr>
      </p:pic>
      <p:pic>
        <p:nvPicPr>
          <p:cNvPr id="273" name="Google Shape;199;p22" descr="Google Shape;199;p22"/>
          <p:cNvPicPr>
            <a:picLocks noChangeAspect="1"/>
          </p:cNvPicPr>
          <p:nvPr/>
        </p:nvPicPr>
        <p:blipFill>
          <a:blip r:embed="rId2"/>
          <a:stretch>
            <a:fillRect/>
          </a:stretch>
        </p:blipFill>
        <p:spPr>
          <a:xfrm>
            <a:off x="5248450" y="4242775"/>
            <a:ext cx="4334627" cy="4233007"/>
          </a:xfrm>
          <a:prstGeom prst="rect">
            <a:avLst/>
          </a:prstGeom>
          <a:ln w="12700">
            <a:miter lim="400000"/>
          </a:ln>
        </p:spPr>
      </p:pic>
      <p:pic>
        <p:nvPicPr>
          <p:cNvPr id="274" name="Google Shape;200;p22" descr="Google Shape;200;p22"/>
          <p:cNvPicPr>
            <a:picLocks noChangeAspect="1"/>
          </p:cNvPicPr>
          <p:nvPr/>
        </p:nvPicPr>
        <p:blipFill>
          <a:blip r:embed="rId3"/>
          <a:srcRect t="27891" r="10386" b="26067"/>
          <a:stretch>
            <a:fillRect/>
          </a:stretch>
        </p:blipFill>
        <p:spPr>
          <a:xfrm rot="11389878" flipH="1">
            <a:off x="-1282315" y="4089439"/>
            <a:ext cx="4658880" cy="2368193"/>
          </a:xfrm>
          <a:prstGeom prst="rect">
            <a:avLst/>
          </a:prstGeom>
          <a:ln w="12700">
            <a:miter lim="400000"/>
          </a:ln>
        </p:spPr>
      </p:pic>
      <p:pic>
        <p:nvPicPr>
          <p:cNvPr id="275" name="Google Shape;201;p22" descr="Google Shape;201;p22"/>
          <p:cNvPicPr>
            <a:picLocks noChangeAspect="1"/>
          </p:cNvPicPr>
          <p:nvPr/>
        </p:nvPicPr>
        <p:blipFill>
          <a:blip r:embed="rId4"/>
          <a:stretch>
            <a:fillRect/>
          </a:stretch>
        </p:blipFill>
        <p:spPr>
          <a:xfrm>
            <a:off x="8592163" y="3627499"/>
            <a:ext cx="339677" cy="324599"/>
          </a:xfrm>
          <a:prstGeom prst="rect">
            <a:avLst/>
          </a:prstGeom>
          <a:ln w="12700">
            <a:miter lim="400000"/>
          </a:ln>
        </p:spPr>
      </p:pic>
      <p:pic>
        <p:nvPicPr>
          <p:cNvPr id="276" name="Google Shape;202;p22" descr="Google Shape;202;p22"/>
          <p:cNvPicPr>
            <a:picLocks noChangeAspect="1"/>
          </p:cNvPicPr>
          <p:nvPr/>
        </p:nvPicPr>
        <p:blipFill>
          <a:blip r:embed="rId4"/>
          <a:stretch>
            <a:fillRect/>
          </a:stretch>
        </p:blipFill>
        <p:spPr>
          <a:xfrm>
            <a:off x="-308927" y="1458301"/>
            <a:ext cx="625624" cy="597850"/>
          </a:xfrm>
          <a:prstGeom prst="rect">
            <a:avLst/>
          </a:prstGeom>
          <a:ln w="12700">
            <a:miter lim="400000"/>
          </a:ln>
        </p:spPr>
      </p:pic>
      <p:pic>
        <p:nvPicPr>
          <p:cNvPr id="277" name="Google Shape;203;p22" descr="Google Shape;203;p22"/>
          <p:cNvPicPr>
            <a:picLocks noChangeAspect="1"/>
          </p:cNvPicPr>
          <p:nvPr/>
        </p:nvPicPr>
        <p:blipFill>
          <a:blip r:embed="rId4"/>
          <a:stretch>
            <a:fillRect/>
          </a:stretch>
        </p:blipFill>
        <p:spPr>
          <a:xfrm>
            <a:off x="8508469" y="2837724"/>
            <a:ext cx="135876" cy="129853"/>
          </a:xfrm>
          <a:prstGeom prst="rect">
            <a:avLst/>
          </a:prstGeom>
          <a:ln w="12700">
            <a:miter lim="400000"/>
          </a:ln>
        </p:spPr>
      </p:pic>
      <p:sp>
        <p:nvSpPr>
          <p:cNvPr id="278"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BLANK_1_1_1_1_1_1_3">
    <p:spTree>
      <p:nvGrpSpPr>
        <p:cNvPr id="1" name=""/>
        <p:cNvGrpSpPr/>
        <p:nvPr/>
      </p:nvGrpSpPr>
      <p:grpSpPr>
        <a:xfrm>
          <a:off x="0" y="0"/>
          <a:ext cx="0" cy="0"/>
          <a:chOff x="0" y="0"/>
          <a:chExt cx="0" cy="0"/>
        </a:xfrm>
      </p:grpSpPr>
      <p:sp>
        <p:nvSpPr>
          <p:cNvPr id="285" name="xx%"/>
          <p:cNvSpPr txBox="1">
            <a:spLocks noGrp="1"/>
          </p:cNvSpPr>
          <p:nvPr>
            <p:ph type="title" hasCustomPrompt="1"/>
          </p:nvPr>
        </p:nvSpPr>
        <p:spPr>
          <a:xfrm>
            <a:off x="719999" y="2678735"/>
            <a:ext cx="2286001" cy="594601"/>
          </a:xfrm>
          <a:prstGeom prst="rect">
            <a:avLst/>
          </a:prstGeom>
        </p:spPr>
        <p:txBody>
          <a:bodyPr/>
          <a:lstStyle>
            <a:lvl1pPr algn="ctr">
              <a:defRPr sz="3500"/>
            </a:lvl1pPr>
          </a:lstStyle>
          <a:p>
            <a:r>
              <a:t>xx%</a:t>
            </a:r>
          </a:p>
        </p:txBody>
      </p:sp>
      <p:sp>
        <p:nvSpPr>
          <p:cNvPr id="286" name="Corpo livello uno…"/>
          <p:cNvSpPr txBox="1">
            <a:spLocks noGrp="1"/>
          </p:cNvSpPr>
          <p:nvPr>
            <p:ph type="body" sz="quarter" idx="1"/>
          </p:nvPr>
        </p:nvSpPr>
        <p:spPr>
          <a:xfrm>
            <a:off x="719999" y="3224209"/>
            <a:ext cx="2286001" cy="640202"/>
          </a:xfrm>
          <a:prstGeom prst="rect">
            <a:avLst/>
          </a:prstGeom>
        </p:spPr>
        <p:txBody>
          <a:bodyPr/>
          <a:lstStyle>
            <a:lvl1pPr marL="317500" indent="-177800" algn="ctr">
              <a:buClrTx/>
              <a:buSzTx/>
              <a:buFontTx/>
              <a:buNone/>
              <a:defRPr sz="1600"/>
            </a:lvl1pPr>
            <a:lvl2pPr marL="317500" indent="279400" algn="ctr">
              <a:buClrTx/>
              <a:buSzTx/>
              <a:buFontTx/>
              <a:buNone/>
              <a:defRPr sz="1600"/>
            </a:lvl2pPr>
            <a:lvl3pPr marL="317500" indent="736600" algn="ctr">
              <a:buClrTx/>
              <a:buSzTx/>
              <a:buFontTx/>
              <a:buNone/>
              <a:defRPr sz="1600"/>
            </a:lvl3pPr>
            <a:lvl4pPr marL="317500" indent="1193800" algn="ctr">
              <a:buClrTx/>
              <a:buSzTx/>
              <a:buFontTx/>
              <a:buNone/>
              <a:defRPr sz="1600"/>
            </a:lvl4pPr>
            <a:lvl5pPr marL="317500" indent="1651000" algn="ctr">
              <a:buClrTx/>
              <a:buSzTx/>
              <a:buFontTx/>
              <a:buNone/>
              <a:defRPr sz="1600"/>
            </a:lvl5pPr>
          </a:lstStyle>
          <a:p>
            <a:r>
              <a:t>Corpo livello uno</a:t>
            </a:r>
          </a:p>
          <a:p>
            <a:pPr lvl="1"/>
            <a:r>
              <a:t>Corpo livello due</a:t>
            </a:r>
          </a:p>
          <a:p>
            <a:pPr lvl="2"/>
            <a:r>
              <a:t>Corpo livello tre</a:t>
            </a:r>
          </a:p>
          <a:p>
            <a:pPr lvl="3"/>
            <a:r>
              <a:t>Corpo livello quattro</a:t>
            </a:r>
          </a:p>
          <a:p>
            <a:pPr lvl="4"/>
            <a:r>
              <a:t>Corpo livello cinque</a:t>
            </a:r>
          </a:p>
        </p:txBody>
      </p:sp>
      <p:pic>
        <p:nvPicPr>
          <p:cNvPr id="287" name="Google Shape;215;p23" descr="Google Shape;215;p23"/>
          <p:cNvPicPr>
            <a:picLocks noChangeAspect="1"/>
          </p:cNvPicPr>
          <p:nvPr/>
        </p:nvPicPr>
        <p:blipFill>
          <a:blip r:embed="rId2"/>
          <a:stretch>
            <a:fillRect/>
          </a:stretch>
        </p:blipFill>
        <p:spPr>
          <a:xfrm rot="18219481">
            <a:off x="-3460144" y="360229"/>
            <a:ext cx="3980484" cy="3887168"/>
          </a:xfrm>
          <a:prstGeom prst="rect">
            <a:avLst/>
          </a:prstGeom>
          <a:ln w="12700">
            <a:miter lim="400000"/>
          </a:ln>
        </p:spPr>
      </p:pic>
      <p:pic>
        <p:nvPicPr>
          <p:cNvPr id="288" name="Google Shape;216;p23" descr="Google Shape;216;p23"/>
          <p:cNvPicPr>
            <a:picLocks noChangeAspect="1"/>
          </p:cNvPicPr>
          <p:nvPr/>
        </p:nvPicPr>
        <p:blipFill>
          <a:blip r:embed="rId3"/>
          <a:srcRect t="27891"/>
          <a:stretch>
            <a:fillRect/>
          </a:stretch>
        </p:blipFill>
        <p:spPr>
          <a:xfrm rot="10621569">
            <a:off x="6367550" y="-1678526"/>
            <a:ext cx="5198952" cy="3708954"/>
          </a:xfrm>
          <a:prstGeom prst="rect">
            <a:avLst/>
          </a:prstGeom>
          <a:ln w="12700">
            <a:miter lim="400000"/>
          </a:ln>
        </p:spPr>
      </p:pic>
      <p:pic>
        <p:nvPicPr>
          <p:cNvPr id="289" name="Google Shape;217;p23" descr="Google Shape;217;p23"/>
          <p:cNvPicPr>
            <a:picLocks noChangeAspect="1"/>
          </p:cNvPicPr>
          <p:nvPr/>
        </p:nvPicPr>
        <p:blipFill>
          <a:blip r:embed="rId2"/>
          <a:stretch>
            <a:fillRect/>
          </a:stretch>
        </p:blipFill>
        <p:spPr>
          <a:xfrm rot="16079916">
            <a:off x="4818505" y="4271819"/>
            <a:ext cx="3980482" cy="3887168"/>
          </a:xfrm>
          <a:prstGeom prst="rect">
            <a:avLst/>
          </a:prstGeom>
          <a:ln w="12700">
            <a:miter lim="400000"/>
          </a:ln>
        </p:spPr>
      </p:pic>
      <p:pic>
        <p:nvPicPr>
          <p:cNvPr id="290" name="Google Shape;218;p23" descr="Google Shape;218;p23"/>
          <p:cNvPicPr>
            <a:picLocks noChangeAspect="1"/>
          </p:cNvPicPr>
          <p:nvPr/>
        </p:nvPicPr>
        <p:blipFill>
          <a:blip r:embed="rId4"/>
          <a:stretch>
            <a:fillRect/>
          </a:stretch>
        </p:blipFill>
        <p:spPr>
          <a:xfrm rot="5400000">
            <a:off x="8753565" y="2505998"/>
            <a:ext cx="624375" cy="588701"/>
          </a:xfrm>
          <a:prstGeom prst="rect">
            <a:avLst/>
          </a:prstGeom>
          <a:ln w="12700">
            <a:miter lim="400000"/>
          </a:ln>
        </p:spPr>
      </p:pic>
      <p:pic>
        <p:nvPicPr>
          <p:cNvPr id="291" name="Google Shape;219;p23" descr="Google Shape;219;p23"/>
          <p:cNvPicPr>
            <a:picLocks noChangeAspect="1"/>
          </p:cNvPicPr>
          <p:nvPr/>
        </p:nvPicPr>
        <p:blipFill>
          <a:blip r:embed="rId4"/>
          <a:stretch>
            <a:fillRect/>
          </a:stretch>
        </p:blipFill>
        <p:spPr>
          <a:xfrm>
            <a:off x="8560157" y="2067312"/>
            <a:ext cx="228599" cy="215540"/>
          </a:xfrm>
          <a:prstGeom prst="rect">
            <a:avLst/>
          </a:prstGeom>
          <a:ln w="12700">
            <a:miter lim="400000"/>
          </a:ln>
        </p:spPr>
      </p:pic>
      <p:sp>
        <p:nvSpPr>
          <p:cNvPr id="292"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LANK_1_1_1_1_1_1_2">
    <p:spTree>
      <p:nvGrpSpPr>
        <p:cNvPr id="1" name=""/>
        <p:cNvGrpSpPr/>
        <p:nvPr/>
      </p:nvGrpSpPr>
      <p:grpSpPr>
        <a:xfrm>
          <a:off x="0" y="0"/>
          <a:ext cx="0" cy="0"/>
          <a:chOff x="0" y="0"/>
          <a:chExt cx="0" cy="0"/>
        </a:xfrm>
      </p:grpSpPr>
      <p:sp>
        <p:nvSpPr>
          <p:cNvPr id="299" name="Titolo Testo"/>
          <p:cNvSpPr txBox="1">
            <a:spLocks noGrp="1"/>
          </p:cNvSpPr>
          <p:nvPr>
            <p:ph type="title"/>
          </p:nvPr>
        </p:nvSpPr>
        <p:spPr>
          <a:xfrm>
            <a:off x="872400" y="539999"/>
            <a:ext cx="4284001" cy="997802"/>
          </a:xfrm>
          <a:prstGeom prst="rect">
            <a:avLst/>
          </a:prstGeom>
        </p:spPr>
        <p:txBody>
          <a:bodyPr/>
          <a:lstStyle>
            <a:lvl1pPr>
              <a:defRPr sz="8000"/>
            </a:lvl1pPr>
          </a:lstStyle>
          <a:p>
            <a:r>
              <a:t>Titolo Testo</a:t>
            </a:r>
          </a:p>
        </p:txBody>
      </p:sp>
      <p:sp>
        <p:nvSpPr>
          <p:cNvPr id="300" name="Corpo livello uno…"/>
          <p:cNvSpPr txBox="1">
            <a:spLocks noGrp="1"/>
          </p:cNvSpPr>
          <p:nvPr>
            <p:ph type="body" sz="quarter" idx="1"/>
          </p:nvPr>
        </p:nvSpPr>
        <p:spPr>
          <a:xfrm>
            <a:off x="872400" y="1537800"/>
            <a:ext cx="4293900" cy="1188601"/>
          </a:xfrm>
          <a:prstGeom prst="rect">
            <a:avLst/>
          </a:prstGeom>
        </p:spPr>
        <p:txBody>
          <a:bodyPr/>
          <a:lstStyle>
            <a:lvl1pPr marL="317500" indent="-177800">
              <a:buClrTx/>
              <a:buSzTx/>
              <a:buFontTx/>
              <a:buNone/>
              <a:defRPr sz="1600"/>
            </a:lvl1pPr>
            <a:lvl2pPr marL="317500" indent="279400">
              <a:buClrTx/>
              <a:buSzTx/>
              <a:buFontTx/>
              <a:buNone/>
              <a:defRPr sz="1600"/>
            </a:lvl2pPr>
            <a:lvl3pPr marL="317500" indent="736600">
              <a:buClrTx/>
              <a:buSzTx/>
              <a:buFontTx/>
              <a:buNone/>
              <a:defRPr sz="1600"/>
            </a:lvl3pPr>
            <a:lvl4pPr marL="317500" indent="1193800">
              <a:buClrTx/>
              <a:buSzTx/>
              <a:buFontTx/>
              <a:buNone/>
              <a:defRPr sz="1600"/>
            </a:lvl4pPr>
            <a:lvl5pPr marL="317500" indent="1651000">
              <a:buClrTx/>
              <a:buSzTx/>
              <a:buFontTx/>
              <a:buNone/>
              <a:defRPr sz="1600"/>
            </a:lvl5pPr>
          </a:lstStyle>
          <a:p>
            <a:r>
              <a:t>Corpo livello uno</a:t>
            </a:r>
          </a:p>
          <a:p>
            <a:pPr lvl="1"/>
            <a:r>
              <a:t>Corpo livello due</a:t>
            </a:r>
          </a:p>
          <a:p>
            <a:pPr lvl="2"/>
            <a:r>
              <a:t>Corpo livello tre</a:t>
            </a:r>
          </a:p>
          <a:p>
            <a:pPr lvl="3"/>
            <a:r>
              <a:t>Corpo livello quattro</a:t>
            </a:r>
          </a:p>
          <a:p>
            <a:pPr lvl="4"/>
            <a:r>
              <a:t>Corpo livello cinque</a:t>
            </a:r>
          </a:p>
        </p:txBody>
      </p:sp>
      <p:sp>
        <p:nvSpPr>
          <p:cNvPr id="301" name="Google Shape;223;p24"/>
          <p:cNvSpPr txBox="1"/>
          <p:nvPr/>
        </p:nvSpPr>
        <p:spPr>
          <a:xfrm>
            <a:off x="963824" y="3579600"/>
            <a:ext cx="4059677"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spcBef>
                <a:spcPts val="300"/>
              </a:spcBef>
              <a:defRPr sz="1200">
                <a:solidFill>
                  <a:schemeClr val="accent2">
                    <a:lumOff val="44000"/>
                  </a:schemeClr>
                </a:solidFill>
                <a:latin typeface="Catamaran Regular"/>
                <a:ea typeface="Catamaran Regular"/>
                <a:cs typeface="Catamaran Regular"/>
                <a:sym typeface="Catamaran Regular"/>
              </a:defRPr>
            </a:pPr>
            <a:r>
              <a:t>CREDITS: This presentation template was created by </a:t>
            </a:r>
            <a:r>
              <a:rPr u="sng">
                <a:uFill>
                  <a:solidFill>
                    <a:schemeClr val="accent2">
                      <a:lumOff val="44000"/>
                    </a:schemeClr>
                  </a:solidFill>
                </a:uFill>
                <a:latin typeface="Catamaran Bold"/>
                <a:ea typeface="Catamaran Bold"/>
                <a:cs typeface="Catamaran Bold"/>
                <a:sym typeface="Catamaran Bold"/>
                <a:hlinkClick r:id="rId2"/>
              </a:rPr>
              <a:t>Slidesgo</a:t>
            </a:r>
            <a:r>
              <a:t>, including icons by </a:t>
            </a:r>
            <a:r>
              <a:rPr u="sng">
                <a:uFill>
                  <a:solidFill>
                    <a:schemeClr val="accent2">
                      <a:lumOff val="44000"/>
                    </a:schemeClr>
                  </a:solidFill>
                </a:uFill>
                <a:latin typeface="Catamaran Bold"/>
                <a:ea typeface="Catamaran Bold"/>
                <a:cs typeface="Catamaran Bold"/>
                <a:sym typeface="Catamaran Bold"/>
                <a:hlinkClick r:id="rId3"/>
              </a:rPr>
              <a:t>Flaticon</a:t>
            </a:r>
            <a:r>
              <a:t>, infographics &amp; images by </a:t>
            </a:r>
            <a:r>
              <a:rPr u="sng">
                <a:uFill>
                  <a:solidFill>
                    <a:schemeClr val="accent2">
                      <a:lumOff val="44000"/>
                    </a:schemeClr>
                  </a:solidFill>
                </a:uFill>
                <a:latin typeface="Catamaran Bold"/>
                <a:ea typeface="Catamaran Bold"/>
                <a:cs typeface="Catamaran Bold"/>
                <a:sym typeface="Catamaran Bold"/>
                <a:hlinkClick r:id="rId4"/>
              </a:rPr>
              <a:t>Freepik</a:t>
            </a:r>
          </a:p>
        </p:txBody>
      </p:sp>
      <p:pic>
        <p:nvPicPr>
          <p:cNvPr id="302" name="Google Shape;224;p24" descr="Google Shape;224;p24"/>
          <p:cNvPicPr>
            <a:picLocks noChangeAspect="1"/>
          </p:cNvPicPr>
          <p:nvPr/>
        </p:nvPicPr>
        <p:blipFill>
          <a:blip r:embed="rId5"/>
          <a:stretch>
            <a:fillRect/>
          </a:stretch>
        </p:blipFill>
        <p:spPr>
          <a:xfrm rot="3867728">
            <a:off x="-3249414" y="754171"/>
            <a:ext cx="4334626" cy="4233011"/>
          </a:xfrm>
          <a:prstGeom prst="rect">
            <a:avLst/>
          </a:prstGeom>
          <a:ln w="12700">
            <a:miter lim="400000"/>
          </a:ln>
        </p:spPr>
      </p:pic>
      <p:pic>
        <p:nvPicPr>
          <p:cNvPr id="303" name="Google Shape;225;p24" descr="Google Shape;225;p24"/>
          <p:cNvPicPr>
            <a:picLocks noChangeAspect="1"/>
          </p:cNvPicPr>
          <p:nvPr/>
        </p:nvPicPr>
        <p:blipFill>
          <a:blip r:embed="rId5"/>
          <a:stretch>
            <a:fillRect/>
          </a:stretch>
        </p:blipFill>
        <p:spPr>
          <a:xfrm rot="3867728">
            <a:off x="1774687" y="-3966503"/>
            <a:ext cx="4334625" cy="4233010"/>
          </a:xfrm>
          <a:prstGeom prst="rect">
            <a:avLst/>
          </a:prstGeom>
          <a:ln w="12700">
            <a:miter lim="400000"/>
          </a:ln>
        </p:spPr>
      </p:pic>
      <p:pic>
        <p:nvPicPr>
          <p:cNvPr id="304" name="Google Shape;226;p24" descr="Google Shape;226;p24"/>
          <p:cNvPicPr>
            <a:picLocks noChangeAspect="1"/>
          </p:cNvPicPr>
          <p:nvPr/>
        </p:nvPicPr>
        <p:blipFill>
          <a:blip r:embed="rId6"/>
          <a:stretch>
            <a:fillRect/>
          </a:stretch>
        </p:blipFill>
        <p:spPr>
          <a:xfrm>
            <a:off x="213737" y="215411"/>
            <a:ext cx="339677" cy="324599"/>
          </a:xfrm>
          <a:prstGeom prst="rect">
            <a:avLst/>
          </a:prstGeom>
          <a:ln w="12700">
            <a:miter lim="400000"/>
          </a:ln>
        </p:spPr>
      </p:pic>
      <p:pic>
        <p:nvPicPr>
          <p:cNvPr id="305" name="Google Shape;227;p24" descr="Google Shape;227;p24"/>
          <p:cNvPicPr>
            <a:picLocks noChangeAspect="1"/>
          </p:cNvPicPr>
          <p:nvPr/>
        </p:nvPicPr>
        <p:blipFill>
          <a:blip r:embed="rId7"/>
          <a:srcRect t="27891" r="10386" b="26067"/>
          <a:stretch>
            <a:fillRect/>
          </a:stretch>
        </p:blipFill>
        <p:spPr>
          <a:xfrm rot="12600009" flipH="1">
            <a:off x="636060" y="4544169"/>
            <a:ext cx="4658882" cy="2368192"/>
          </a:xfrm>
          <a:prstGeom prst="rect">
            <a:avLst/>
          </a:prstGeom>
          <a:ln w="12700">
            <a:miter lim="400000"/>
          </a:ln>
        </p:spPr>
      </p:pic>
      <p:pic>
        <p:nvPicPr>
          <p:cNvPr id="306" name="Google Shape;228;p24" descr="Google Shape;228;p24"/>
          <p:cNvPicPr>
            <a:picLocks noChangeAspect="1"/>
          </p:cNvPicPr>
          <p:nvPr/>
        </p:nvPicPr>
        <p:blipFill>
          <a:blip r:embed="rId6"/>
          <a:stretch>
            <a:fillRect/>
          </a:stretch>
        </p:blipFill>
        <p:spPr>
          <a:xfrm>
            <a:off x="5979962" y="4568137"/>
            <a:ext cx="339677" cy="324599"/>
          </a:xfrm>
          <a:prstGeom prst="rect">
            <a:avLst/>
          </a:prstGeom>
          <a:ln w="12700">
            <a:miter lim="400000"/>
          </a:ln>
        </p:spPr>
      </p:pic>
      <p:sp>
        <p:nvSpPr>
          <p:cNvPr id="30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BLANK_1_1_1_1_1_1_1">
    <p:spTree>
      <p:nvGrpSpPr>
        <p:cNvPr id="1" name=""/>
        <p:cNvGrpSpPr/>
        <p:nvPr/>
      </p:nvGrpSpPr>
      <p:grpSpPr>
        <a:xfrm>
          <a:off x="0" y="0"/>
          <a:ext cx="0" cy="0"/>
          <a:chOff x="0" y="0"/>
          <a:chExt cx="0" cy="0"/>
        </a:xfrm>
      </p:grpSpPr>
      <p:pic>
        <p:nvPicPr>
          <p:cNvPr id="314" name="Google Shape;230;p25" descr="Google Shape;230;p25"/>
          <p:cNvPicPr>
            <a:picLocks noChangeAspect="1"/>
          </p:cNvPicPr>
          <p:nvPr/>
        </p:nvPicPr>
        <p:blipFill>
          <a:blip r:embed="rId2"/>
          <a:stretch>
            <a:fillRect/>
          </a:stretch>
        </p:blipFill>
        <p:spPr>
          <a:xfrm rot="18219481">
            <a:off x="-3460144" y="360229"/>
            <a:ext cx="3980484" cy="3887168"/>
          </a:xfrm>
          <a:prstGeom prst="rect">
            <a:avLst/>
          </a:prstGeom>
          <a:ln w="12700">
            <a:miter lim="400000"/>
          </a:ln>
        </p:spPr>
      </p:pic>
      <p:pic>
        <p:nvPicPr>
          <p:cNvPr id="315" name="Google Shape;231;p25" descr="Google Shape;231;p25"/>
          <p:cNvPicPr>
            <a:picLocks noChangeAspect="1"/>
          </p:cNvPicPr>
          <p:nvPr/>
        </p:nvPicPr>
        <p:blipFill>
          <a:blip r:embed="rId3"/>
          <a:srcRect t="27891"/>
          <a:stretch>
            <a:fillRect/>
          </a:stretch>
        </p:blipFill>
        <p:spPr>
          <a:xfrm rot="10621569">
            <a:off x="6367550" y="-1678526"/>
            <a:ext cx="5198952" cy="3708954"/>
          </a:xfrm>
          <a:prstGeom prst="rect">
            <a:avLst/>
          </a:prstGeom>
          <a:ln w="12700">
            <a:miter lim="400000"/>
          </a:ln>
        </p:spPr>
      </p:pic>
      <p:pic>
        <p:nvPicPr>
          <p:cNvPr id="316" name="Google Shape;232;p25" descr="Google Shape;232;p25"/>
          <p:cNvPicPr>
            <a:picLocks noChangeAspect="1"/>
          </p:cNvPicPr>
          <p:nvPr/>
        </p:nvPicPr>
        <p:blipFill>
          <a:blip r:embed="rId2"/>
          <a:stretch>
            <a:fillRect/>
          </a:stretch>
        </p:blipFill>
        <p:spPr>
          <a:xfrm rot="16079916">
            <a:off x="4818505" y="4271819"/>
            <a:ext cx="3980482" cy="3887168"/>
          </a:xfrm>
          <a:prstGeom prst="rect">
            <a:avLst/>
          </a:prstGeom>
          <a:ln w="12700">
            <a:miter lim="400000"/>
          </a:ln>
        </p:spPr>
      </p:pic>
      <p:sp>
        <p:nvSpPr>
          <p:cNvPr id="31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BLANK_1_1_1_1_1_1_1_1">
    <p:spTree>
      <p:nvGrpSpPr>
        <p:cNvPr id="1" name=""/>
        <p:cNvGrpSpPr/>
        <p:nvPr/>
      </p:nvGrpSpPr>
      <p:grpSpPr>
        <a:xfrm>
          <a:off x="0" y="0"/>
          <a:ext cx="0" cy="0"/>
          <a:chOff x="0" y="0"/>
          <a:chExt cx="0" cy="0"/>
        </a:xfrm>
      </p:grpSpPr>
      <p:pic>
        <p:nvPicPr>
          <p:cNvPr id="324" name="Google Shape;234;p26" descr="Google Shape;234;p26"/>
          <p:cNvPicPr>
            <a:picLocks noChangeAspect="1"/>
          </p:cNvPicPr>
          <p:nvPr/>
        </p:nvPicPr>
        <p:blipFill>
          <a:blip r:embed="rId2"/>
          <a:stretch>
            <a:fillRect/>
          </a:stretch>
        </p:blipFill>
        <p:spPr>
          <a:xfrm rot="20700000">
            <a:off x="-3405600" y="2068246"/>
            <a:ext cx="4334625" cy="4233010"/>
          </a:xfrm>
          <a:prstGeom prst="rect">
            <a:avLst/>
          </a:prstGeom>
          <a:ln w="12700">
            <a:miter lim="400000"/>
          </a:ln>
        </p:spPr>
      </p:pic>
      <p:pic>
        <p:nvPicPr>
          <p:cNvPr id="325" name="Google Shape;235;p26" descr="Google Shape;235;p26"/>
          <p:cNvPicPr>
            <a:picLocks noChangeAspect="1"/>
          </p:cNvPicPr>
          <p:nvPr/>
        </p:nvPicPr>
        <p:blipFill>
          <a:blip r:embed="rId3"/>
          <a:srcRect t="27891" r="10385" b="26067"/>
          <a:stretch>
            <a:fillRect/>
          </a:stretch>
        </p:blipFill>
        <p:spPr>
          <a:xfrm rot="7847138">
            <a:off x="4740434" y="4510766"/>
            <a:ext cx="4658882" cy="2368191"/>
          </a:xfrm>
          <a:prstGeom prst="rect">
            <a:avLst/>
          </a:prstGeom>
          <a:ln w="12700">
            <a:miter lim="400000"/>
          </a:ln>
        </p:spPr>
      </p:pic>
      <p:pic>
        <p:nvPicPr>
          <p:cNvPr id="326" name="Google Shape;236;p26" descr="Google Shape;236;p26"/>
          <p:cNvPicPr>
            <a:picLocks noChangeAspect="1"/>
          </p:cNvPicPr>
          <p:nvPr/>
        </p:nvPicPr>
        <p:blipFill>
          <a:blip r:embed="rId4"/>
          <a:stretch>
            <a:fillRect/>
          </a:stretch>
        </p:blipFill>
        <p:spPr>
          <a:xfrm>
            <a:off x="6233098" y="-239650"/>
            <a:ext cx="625625" cy="597851"/>
          </a:xfrm>
          <a:prstGeom prst="rect">
            <a:avLst/>
          </a:prstGeom>
          <a:ln w="12700">
            <a:miter lim="400000"/>
          </a:ln>
        </p:spPr>
      </p:pic>
      <p:pic>
        <p:nvPicPr>
          <p:cNvPr id="327" name="Google Shape;237;p26" descr="Google Shape;237;p26"/>
          <p:cNvPicPr>
            <a:picLocks noChangeAspect="1"/>
          </p:cNvPicPr>
          <p:nvPr/>
        </p:nvPicPr>
        <p:blipFill>
          <a:blip r:embed="rId4"/>
          <a:stretch>
            <a:fillRect/>
          </a:stretch>
        </p:blipFill>
        <p:spPr>
          <a:xfrm>
            <a:off x="8693183" y="3652311"/>
            <a:ext cx="135876" cy="129853"/>
          </a:xfrm>
          <a:prstGeom prst="rect">
            <a:avLst/>
          </a:prstGeom>
          <a:ln w="12700">
            <a:miter lim="400000"/>
          </a:ln>
        </p:spPr>
      </p:pic>
      <p:sp>
        <p:nvSpPr>
          <p:cNvPr id="328" name="Google Shape;238;p26"/>
          <p:cNvSpPr/>
          <p:nvPr/>
        </p:nvSpPr>
        <p:spPr>
          <a:xfrm>
            <a:off x="199708" y="149968"/>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329" name="Google Shape;239;p26" descr="Google Shape;239;p26"/>
          <p:cNvPicPr>
            <a:picLocks noChangeAspect="1"/>
          </p:cNvPicPr>
          <p:nvPr/>
        </p:nvPicPr>
        <p:blipFill>
          <a:blip r:embed="rId2"/>
          <a:stretch>
            <a:fillRect/>
          </a:stretch>
        </p:blipFill>
        <p:spPr>
          <a:xfrm rot="20700000">
            <a:off x="8213775" y="-1156180"/>
            <a:ext cx="4334625" cy="4233011"/>
          </a:xfrm>
          <a:prstGeom prst="rect">
            <a:avLst/>
          </a:prstGeom>
          <a:ln w="12700">
            <a:miter lim="400000"/>
          </a:ln>
        </p:spPr>
      </p:pic>
      <p:sp>
        <p:nvSpPr>
          <p:cNvPr id="330"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0E2A47"/>
        </a:solidFill>
        <a:effectLst/>
      </p:bgPr>
    </p:bg>
    <p:spTree>
      <p:nvGrpSpPr>
        <p:cNvPr id="1" name=""/>
        <p:cNvGrpSpPr/>
        <p:nvPr/>
      </p:nvGrpSpPr>
      <p:grpSpPr>
        <a:xfrm>
          <a:off x="0" y="0"/>
          <a:ext cx="0" cy="0"/>
          <a:chOff x="0" y="0"/>
          <a:chExt cx="0" cy="0"/>
        </a:xfrm>
      </p:grpSpPr>
      <p:sp>
        <p:nvSpPr>
          <p:cNvPr id="33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CUSTOM">
    <p:bg>
      <p:bgPr>
        <a:solidFill>
          <a:srgbClr val="0E2A47"/>
        </a:solidFill>
        <a:effectLst/>
      </p:bgPr>
    </p:bg>
    <p:spTree>
      <p:nvGrpSpPr>
        <p:cNvPr id="1" name=""/>
        <p:cNvGrpSpPr/>
        <p:nvPr/>
      </p:nvGrpSpPr>
      <p:grpSpPr>
        <a:xfrm>
          <a:off x="0" y="0"/>
          <a:ext cx="0" cy="0"/>
          <a:chOff x="0" y="0"/>
          <a:chExt cx="0" cy="0"/>
        </a:xfrm>
      </p:grpSpPr>
      <p:sp>
        <p:nvSpPr>
          <p:cNvPr id="344" name="Titolo Testo"/>
          <p:cNvSpPr txBox="1">
            <a:spLocks noGrp="1"/>
          </p:cNvSpPr>
          <p:nvPr>
            <p:ph type="title"/>
          </p:nvPr>
        </p:nvSpPr>
        <p:spPr>
          <a:xfrm>
            <a:off x="1048349" y="323850"/>
            <a:ext cx="7047302" cy="482401"/>
          </a:xfrm>
          <a:prstGeom prst="rect">
            <a:avLst/>
          </a:prstGeom>
        </p:spPr>
        <p:txBody>
          <a:bodyPr anchor="t"/>
          <a:lstStyle>
            <a:lvl1pPr algn="ctr">
              <a:defRPr sz="2400">
                <a:latin typeface="+mj-lt"/>
                <a:ea typeface="+mj-ea"/>
                <a:cs typeface="+mj-cs"/>
                <a:sym typeface="Arial"/>
              </a:defRPr>
            </a:lvl1pPr>
          </a:lstStyle>
          <a:p>
            <a:r>
              <a:t>Titolo Testo</a:t>
            </a:r>
          </a:p>
        </p:txBody>
      </p:sp>
      <p:sp>
        <p:nvSpPr>
          <p:cNvPr id="345"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91919"/>
            </a:gs>
            <a:gs pos="25000">
              <a:srgbClr val="22577E"/>
            </a:gs>
            <a:gs pos="66000">
              <a:srgbClr val="5584AC"/>
            </a:gs>
            <a:gs pos="90000">
              <a:srgbClr val="95D1CC"/>
            </a:gs>
            <a:gs pos="100000">
              <a:schemeClr val="accent2">
                <a:lumOff val="44000"/>
              </a:schemeClr>
            </a:gs>
          </a:gsLst>
          <a:lin ang="5400011" scaled="0"/>
        </a:gradFill>
        <a:effectLst/>
      </p:bgPr>
    </p:bg>
    <p:spTree>
      <p:nvGrpSpPr>
        <p:cNvPr id="1" name=""/>
        <p:cNvGrpSpPr/>
        <p:nvPr/>
      </p:nvGrpSpPr>
      <p:grpSpPr>
        <a:xfrm>
          <a:off x="0" y="0"/>
          <a:ext cx="0" cy="0"/>
          <a:chOff x="0" y="0"/>
          <a:chExt cx="0" cy="0"/>
        </a:xfrm>
      </p:grpSpPr>
      <p:sp>
        <p:nvSpPr>
          <p:cNvPr id="2" name="Corpo livello uno…"/>
          <p:cNvSpPr txBox="1">
            <a:spLocks noGrp="1"/>
          </p:cNvSpPr>
          <p:nvPr>
            <p:ph type="body" idx="1"/>
          </p:nvPr>
        </p:nvSpPr>
        <p:spPr>
          <a:xfrm>
            <a:off x="719999" y="1152475"/>
            <a:ext cx="7704002" cy="341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3" name="Titolo Testo"/>
          <p:cNvSpPr txBox="1">
            <a:spLocks noGrp="1"/>
          </p:cNvSpPr>
          <p:nvPr>
            <p:ph type="title"/>
          </p:nvPr>
        </p:nvSpPr>
        <p:spPr>
          <a:xfrm>
            <a:off x="719999" y="539997"/>
            <a:ext cx="7704002" cy="432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chor="ctr">
            <a:normAutofit/>
          </a:bodyPr>
          <a:lstStyle/>
          <a:p>
            <a:r>
              <a:t>Titolo Testo</a:t>
            </a:r>
          </a:p>
        </p:txBody>
      </p:sp>
      <p:pic>
        <p:nvPicPr>
          <p:cNvPr id="4" name="Google Shape;24;p4" descr="Google Shape;24;p4"/>
          <p:cNvPicPr>
            <a:picLocks noChangeAspect="1"/>
          </p:cNvPicPr>
          <p:nvPr/>
        </p:nvPicPr>
        <p:blipFill>
          <a:blip r:embed="rId29"/>
          <a:srcRect t="27891" r="10385" b="26067"/>
          <a:stretch>
            <a:fillRect/>
          </a:stretch>
        </p:blipFill>
        <p:spPr>
          <a:xfrm rot="10799989">
            <a:off x="-693491" y="4160468"/>
            <a:ext cx="4658882" cy="2368190"/>
          </a:xfrm>
          <a:prstGeom prst="rect">
            <a:avLst/>
          </a:prstGeom>
          <a:ln w="12700">
            <a:miter lim="400000"/>
          </a:ln>
        </p:spPr>
      </p:pic>
      <p:sp>
        <p:nvSpPr>
          <p:cNvPr id="5" name="Google Shape;25;p4"/>
          <p:cNvSpPr/>
          <p:nvPr/>
        </p:nvSpPr>
        <p:spPr>
          <a:xfrm>
            <a:off x="199708" y="149968"/>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sp>
        <p:nvSpPr>
          <p:cNvPr id="6" name="Numero diapositiva"/>
          <p:cNvSpPr txBox="1">
            <a:spLocks noGrp="1"/>
          </p:cNvSpPr>
          <p:nvPr>
            <p:ph type="sldNum" sz="quarter" idx="2"/>
          </p:nvPr>
        </p:nvSpPr>
        <p:spPr>
          <a:xfrm>
            <a:off x="4419600" y="4627562"/>
            <a:ext cx="2133600" cy="279401"/>
          </a:xfrm>
          <a:prstGeom prst="rect">
            <a:avLst/>
          </a:prstGeom>
          <a:ln w="12700">
            <a:miter lim="400000"/>
          </a:ln>
        </p:spPr>
        <p:txBody>
          <a:bodyPr wrap="none" lIns="45719" rIns="45719" anchor="ctr">
            <a:spAutoFit/>
          </a:bodyPr>
          <a:lstStyle>
            <a:lvl1pPr algn="r">
              <a:defRPr sz="12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transition spd="med"/>
  <p:txStyles>
    <p:titleStyle>
      <a:lvl1pPr marL="0" marR="0" indent="0" algn="l" defTabSz="914400" rtl="0" latinLnBrk="0">
        <a:lnSpc>
          <a:spcPct val="100000"/>
        </a:lnSpc>
        <a:spcBef>
          <a:spcPts val="0"/>
        </a:spcBef>
        <a:spcAft>
          <a:spcPts val="0"/>
        </a:spcAft>
        <a:buClrTx/>
        <a:buSzTx/>
        <a:buFontTx/>
        <a:buNone/>
        <a:tabLst/>
        <a:defRPr sz="3000" b="0" i="0" u="none" strike="noStrike" cap="none" spc="0" baseline="0">
          <a:solidFill>
            <a:schemeClr val="accent2">
              <a:lumOff val="44000"/>
            </a:schemeClr>
          </a:solidFill>
          <a:uFillTx/>
          <a:latin typeface="Unlock"/>
          <a:ea typeface="Unlock"/>
          <a:cs typeface="Unlock"/>
          <a:sym typeface="Unlock"/>
        </a:defRPr>
      </a:lvl1pPr>
      <a:lvl2pPr marL="0" marR="0" indent="0" algn="l" defTabSz="914400" rtl="0" latinLnBrk="0">
        <a:lnSpc>
          <a:spcPct val="100000"/>
        </a:lnSpc>
        <a:spcBef>
          <a:spcPts val="0"/>
        </a:spcBef>
        <a:spcAft>
          <a:spcPts val="0"/>
        </a:spcAft>
        <a:buClrTx/>
        <a:buSzTx/>
        <a:buFontTx/>
        <a:buNone/>
        <a:tabLst/>
        <a:defRPr sz="3000" b="0" i="0" u="none" strike="noStrike" cap="none" spc="0" baseline="0">
          <a:solidFill>
            <a:schemeClr val="accent2">
              <a:lumOff val="44000"/>
            </a:schemeClr>
          </a:solidFill>
          <a:uFillTx/>
          <a:latin typeface="Unlock"/>
          <a:ea typeface="Unlock"/>
          <a:cs typeface="Unlock"/>
          <a:sym typeface="Unlock"/>
        </a:defRPr>
      </a:lvl2pPr>
      <a:lvl3pPr marL="0" marR="0" indent="0" algn="l" defTabSz="914400" rtl="0" latinLnBrk="0">
        <a:lnSpc>
          <a:spcPct val="100000"/>
        </a:lnSpc>
        <a:spcBef>
          <a:spcPts val="0"/>
        </a:spcBef>
        <a:spcAft>
          <a:spcPts val="0"/>
        </a:spcAft>
        <a:buClrTx/>
        <a:buSzTx/>
        <a:buFontTx/>
        <a:buNone/>
        <a:tabLst/>
        <a:defRPr sz="3000" b="0" i="0" u="none" strike="noStrike" cap="none" spc="0" baseline="0">
          <a:solidFill>
            <a:schemeClr val="accent2">
              <a:lumOff val="44000"/>
            </a:schemeClr>
          </a:solidFill>
          <a:uFillTx/>
          <a:latin typeface="Unlock"/>
          <a:ea typeface="Unlock"/>
          <a:cs typeface="Unlock"/>
          <a:sym typeface="Unlock"/>
        </a:defRPr>
      </a:lvl3pPr>
      <a:lvl4pPr marL="0" marR="0" indent="0" algn="l" defTabSz="914400" rtl="0" latinLnBrk="0">
        <a:lnSpc>
          <a:spcPct val="100000"/>
        </a:lnSpc>
        <a:spcBef>
          <a:spcPts val="0"/>
        </a:spcBef>
        <a:spcAft>
          <a:spcPts val="0"/>
        </a:spcAft>
        <a:buClrTx/>
        <a:buSzTx/>
        <a:buFontTx/>
        <a:buNone/>
        <a:tabLst/>
        <a:defRPr sz="3000" b="0" i="0" u="none" strike="noStrike" cap="none" spc="0" baseline="0">
          <a:solidFill>
            <a:schemeClr val="accent2">
              <a:lumOff val="44000"/>
            </a:schemeClr>
          </a:solidFill>
          <a:uFillTx/>
          <a:latin typeface="Unlock"/>
          <a:ea typeface="Unlock"/>
          <a:cs typeface="Unlock"/>
          <a:sym typeface="Unlock"/>
        </a:defRPr>
      </a:lvl4pPr>
      <a:lvl5pPr marL="0" marR="0" indent="0" algn="l" defTabSz="914400" rtl="0" latinLnBrk="0">
        <a:lnSpc>
          <a:spcPct val="100000"/>
        </a:lnSpc>
        <a:spcBef>
          <a:spcPts val="0"/>
        </a:spcBef>
        <a:spcAft>
          <a:spcPts val="0"/>
        </a:spcAft>
        <a:buClrTx/>
        <a:buSzTx/>
        <a:buFontTx/>
        <a:buNone/>
        <a:tabLst/>
        <a:defRPr sz="3000" b="0" i="0" u="none" strike="noStrike" cap="none" spc="0" baseline="0">
          <a:solidFill>
            <a:schemeClr val="accent2">
              <a:lumOff val="44000"/>
            </a:schemeClr>
          </a:solidFill>
          <a:uFillTx/>
          <a:latin typeface="Unlock"/>
          <a:ea typeface="Unlock"/>
          <a:cs typeface="Unlock"/>
          <a:sym typeface="Unlock"/>
        </a:defRPr>
      </a:lvl5pPr>
      <a:lvl6pPr marL="0" marR="0" indent="0" algn="l" defTabSz="914400" rtl="0" latinLnBrk="0">
        <a:lnSpc>
          <a:spcPct val="100000"/>
        </a:lnSpc>
        <a:spcBef>
          <a:spcPts val="0"/>
        </a:spcBef>
        <a:spcAft>
          <a:spcPts val="0"/>
        </a:spcAft>
        <a:buClrTx/>
        <a:buSzTx/>
        <a:buFontTx/>
        <a:buNone/>
        <a:tabLst/>
        <a:defRPr sz="3000" b="0" i="0" u="none" strike="noStrike" cap="none" spc="0" baseline="0">
          <a:solidFill>
            <a:schemeClr val="accent2">
              <a:lumOff val="44000"/>
            </a:schemeClr>
          </a:solidFill>
          <a:uFillTx/>
          <a:latin typeface="Unlock"/>
          <a:ea typeface="Unlock"/>
          <a:cs typeface="Unlock"/>
          <a:sym typeface="Unlock"/>
        </a:defRPr>
      </a:lvl6pPr>
      <a:lvl7pPr marL="0" marR="0" indent="0" algn="l" defTabSz="914400" rtl="0" latinLnBrk="0">
        <a:lnSpc>
          <a:spcPct val="100000"/>
        </a:lnSpc>
        <a:spcBef>
          <a:spcPts val="0"/>
        </a:spcBef>
        <a:spcAft>
          <a:spcPts val="0"/>
        </a:spcAft>
        <a:buClrTx/>
        <a:buSzTx/>
        <a:buFontTx/>
        <a:buNone/>
        <a:tabLst/>
        <a:defRPr sz="3000" b="0" i="0" u="none" strike="noStrike" cap="none" spc="0" baseline="0">
          <a:solidFill>
            <a:schemeClr val="accent2">
              <a:lumOff val="44000"/>
            </a:schemeClr>
          </a:solidFill>
          <a:uFillTx/>
          <a:latin typeface="Unlock"/>
          <a:ea typeface="Unlock"/>
          <a:cs typeface="Unlock"/>
          <a:sym typeface="Unlock"/>
        </a:defRPr>
      </a:lvl7pPr>
      <a:lvl8pPr marL="0" marR="0" indent="0" algn="l" defTabSz="914400" rtl="0" latinLnBrk="0">
        <a:lnSpc>
          <a:spcPct val="100000"/>
        </a:lnSpc>
        <a:spcBef>
          <a:spcPts val="0"/>
        </a:spcBef>
        <a:spcAft>
          <a:spcPts val="0"/>
        </a:spcAft>
        <a:buClrTx/>
        <a:buSzTx/>
        <a:buFontTx/>
        <a:buNone/>
        <a:tabLst/>
        <a:defRPr sz="3000" b="0" i="0" u="none" strike="noStrike" cap="none" spc="0" baseline="0">
          <a:solidFill>
            <a:schemeClr val="accent2">
              <a:lumOff val="44000"/>
            </a:schemeClr>
          </a:solidFill>
          <a:uFillTx/>
          <a:latin typeface="Unlock"/>
          <a:ea typeface="Unlock"/>
          <a:cs typeface="Unlock"/>
          <a:sym typeface="Unlock"/>
        </a:defRPr>
      </a:lvl8pPr>
      <a:lvl9pPr marL="0" marR="0" indent="0" algn="l" defTabSz="914400" rtl="0" latinLnBrk="0">
        <a:lnSpc>
          <a:spcPct val="100000"/>
        </a:lnSpc>
        <a:spcBef>
          <a:spcPts val="0"/>
        </a:spcBef>
        <a:spcAft>
          <a:spcPts val="0"/>
        </a:spcAft>
        <a:buClrTx/>
        <a:buSzTx/>
        <a:buFontTx/>
        <a:buNone/>
        <a:tabLst/>
        <a:defRPr sz="3000" b="0" i="0" u="none" strike="noStrike" cap="none" spc="0" baseline="0">
          <a:solidFill>
            <a:schemeClr val="accent2">
              <a:lumOff val="44000"/>
            </a:schemeClr>
          </a:solidFill>
          <a:uFillTx/>
          <a:latin typeface="Unlock"/>
          <a:ea typeface="Unlock"/>
          <a:cs typeface="Unlock"/>
          <a:sym typeface="Unlock"/>
        </a:defRPr>
      </a:lvl9pPr>
    </p:titleStyle>
    <p:bodyStyle>
      <a:lvl1pPr marL="457200" marR="0" indent="-317500" algn="l" defTabSz="914400" rtl="0" latinLnBrk="0">
        <a:lnSpc>
          <a:spcPct val="100000"/>
        </a:lnSpc>
        <a:spcBef>
          <a:spcPts val="0"/>
        </a:spcBef>
        <a:spcAft>
          <a:spcPts val="0"/>
        </a:spcAft>
        <a:buClr>
          <a:schemeClr val="accent2">
            <a:lumOff val="44000"/>
          </a:schemeClr>
        </a:buClr>
        <a:buSzPts val="1200"/>
        <a:buFont typeface="Arial"/>
        <a:buChar char="●"/>
        <a:tabLst/>
        <a:defRPr sz="1200" b="0" i="0" u="none" strike="noStrike" cap="none" spc="0" baseline="0">
          <a:solidFill>
            <a:schemeClr val="accent2">
              <a:lumOff val="44000"/>
            </a:schemeClr>
          </a:solidFill>
          <a:uFillTx/>
          <a:latin typeface="Catamaran Regular"/>
          <a:ea typeface="Catamaran Regular"/>
          <a:cs typeface="Catamaran Regular"/>
          <a:sym typeface="Catamaran Regular"/>
        </a:defRPr>
      </a:lvl1pPr>
      <a:lvl2pPr marL="869042" marR="0" indent="-272142" algn="l" defTabSz="914400" rtl="0" latinLnBrk="0">
        <a:lnSpc>
          <a:spcPct val="100000"/>
        </a:lnSpc>
        <a:spcBef>
          <a:spcPts val="0"/>
        </a:spcBef>
        <a:spcAft>
          <a:spcPts val="0"/>
        </a:spcAft>
        <a:buClr>
          <a:schemeClr val="accent2">
            <a:lumOff val="44000"/>
          </a:schemeClr>
        </a:buClr>
        <a:buSzPts val="1200"/>
        <a:buFont typeface="Arial"/>
        <a:buChar char="○"/>
        <a:tabLst/>
        <a:defRPr sz="1200" b="0" i="0" u="none" strike="noStrike" cap="none" spc="0" baseline="0">
          <a:solidFill>
            <a:schemeClr val="accent2">
              <a:lumOff val="44000"/>
            </a:schemeClr>
          </a:solidFill>
          <a:uFillTx/>
          <a:latin typeface="Catamaran Regular"/>
          <a:ea typeface="Catamaran Regular"/>
          <a:cs typeface="Catamaran Regular"/>
          <a:sym typeface="Catamaran Regular"/>
        </a:defRPr>
      </a:lvl2pPr>
      <a:lvl3pPr marL="1326242" marR="0" indent="-272142" algn="l" defTabSz="914400" rtl="0" latinLnBrk="0">
        <a:lnSpc>
          <a:spcPct val="100000"/>
        </a:lnSpc>
        <a:spcBef>
          <a:spcPts val="0"/>
        </a:spcBef>
        <a:spcAft>
          <a:spcPts val="0"/>
        </a:spcAft>
        <a:buClr>
          <a:schemeClr val="accent2">
            <a:lumOff val="44000"/>
          </a:schemeClr>
        </a:buClr>
        <a:buSzPts val="1200"/>
        <a:buFont typeface="Arial"/>
        <a:buChar char="■"/>
        <a:tabLst/>
        <a:defRPr sz="1200" b="0" i="0" u="none" strike="noStrike" cap="none" spc="0" baseline="0">
          <a:solidFill>
            <a:schemeClr val="accent2">
              <a:lumOff val="44000"/>
            </a:schemeClr>
          </a:solidFill>
          <a:uFillTx/>
          <a:latin typeface="Catamaran Regular"/>
          <a:ea typeface="Catamaran Regular"/>
          <a:cs typeface="Catamaran Regular"/>
          <a:sym typeface="Catamaran Regular"/>
        </a:defRPr>
      </a:lvl3pPr>
      <a:lvl4pPr marL="1783442" marR="0" indent="-272142" algn="l" defTabSz="914400" rtl="0" latinLnBrk="0">
        <a:lnSpc>
          <a:spcPct val="100000"/>
        </a:lnSpc>
        <a:spcBef>
          <a:spcPts val="0"/>
        </a:spcBef>
        <a:spcAft>
          <a:spcPts val="0"/>
        </a:spcAft>
        <a:buClr>
          <a:schemeClr val="accent2">
            <a:lumOff val="44000"/>
          </a:schemeClr>
        </a:buClr>
        <a:buSzPts val="1200"/>
        <a:buFont typeface="Arial"/>
        <a:buChar char="●"/>
        <a:tabLst/>
        <a:defRPr sz="1200" b="0" i="0" u="none" strike="noStrike" cap="none" spc="0" baseline="0">
          <a:solidFill>
            <a:schemeClr val="accent2">
              <a:lumOff val="44000"/>
            </a:schemeClr>
          </a:solidFill>
          <a:uFillTx/>
          <a:latin typeface="Catamaran Regular"/>
          <a:ea typeface="Catamaran Regular"/>
          <a:cs typeface="Catamaran Regular"/>
          <a:sym typeface="Catamaran Regular"/>
        </a:defRPr>
      </a:lvl4pPr>
      <a:lvl5pPr marL="2240642" marR="0" indent="-272142" algn="l" defTabSz="914400" rtl="0" latinLnBrk="0">
        <a:lnSpc>
          <a:spcPct val="100000"/>
        </a:lnSpc>
        <a:spcBef>
          <a:spcPts val="0"/>
        </a:spcBef>
        <a:spcAft>
          <a:spcPts val="0"/>
        </a:spcAft>
        <a:buClr>
          <a:schemeClr val="accent2">
            <a:lumOff val="44000"/>
          </a:schemeClr>
        </a:buClr>
        <a:buSzPts val="1200"/>
        <a:buFont typeface="Arial"/>
        <a:buChar char="○"/>
        <a:tabLst/>
        <a:defRPr sz="1200" b="0" i="0" u="none" strike="noStrike" cap="none" spc="0" baseline="0">
          <a:solidFill>
            <a:schemeClr val="accent2">
              <a:lumOff val="44000"/>
            </a:schemeClr>
          </a:solidFill>
          <a:uFillTx/>
          <a:latin typeface="Catamaran Regular"/>
          <a:ea typeface="Catamaran Regular"/>
          <a:cs typeface="Catamaran Regular"/>
          <a:sym typeface="Catamaran Regular"/>
        </a:defRPr>
      </a:lvl5pPr>
      <a:lvl6pPr marL="2697842" marR="0" indent="-272142" algn="l" defTabSz="914400" rtl="0" latinLnBrk="0">
        <a:lnSpc>
          <a:spcPct val="100000"/>
        </a:lnSpc>
        <a:spcBef>
          <a:spcPts val="0"/>
        </a:spcBef>
        <a:spcAft>
          <a:spcPts val="0"/>
        </a:spcAft>
        <a:buClr>
          <a:schemeClr val="accent2">
            <a:lumOff val="44000"/>
          </a:schemeClr>
        </a:buClr>
        <a:buSzPts val="1200"/>
        <a:buFont typeface="Arial"/>
        <a:buChar char="■"/>
        <a:tabLst/>
        <a:defRPr sz="1200" b="0" i="0" u="none" strike="noStrike" cap="none" spc="0" baseline="0">
          <a:solidFill>
            <a:schemeClr val="accent2">
              <a:lumOff val="44000"/>
            </a:schemeClr>
          </a:solidFill>
          <a:uFillTx/>
          <a:latin typeface="Catamaran Regular"/>
          <a:ea typeface="Catamaran Regular"/>
          <a:cs typeface="Catamaran Regular"/>
          <a:sym typeface="Catamaran Regular"/>
        </a:defRPr>
      </a:lvl6pPr>
      <a:lvl7pPr marL="3155042" marR="0" indent="-272142" algn="l" defTabSz="914400" rtl="0" latinLnBrk="0">
        <a:lnSpc>
          <a:spcPct val="100000"/>
        </a:lnSpc>
        <a:spcBef>
          <a:spcPts val="0"/>
        </a:spcBef>
        <a:spcAft>
          <a:spcPts val="0"/>
        </a:spcAft>
        <a:buClr>
          <a:schemeClr val="accent2">
            <a:lumOff val="44000"/>
          </a:schemeClr>
        </a:buClr>
        <a:buSzPts val="1200"/>
        <a:buFont typeface="Arial"/>
        <a:buChar char="●"/>
        <a:tabLst/>
        <a:defRPr sz="1200" b="0" i="0" u="none" strike="noStrike" cap="none" spc="0" baseline="0">
          <a:solidFill>
            <a:schemeClr val="accent2">
              <a:lumOff val="44000"/>
            </a:schemeClr>
          </a:solidFill>
          <a:uFillTx/>
          <a:latin typeface="Catamaran Regular"/>
          <a:ea typeface="Catamaran Regular"/>
          <a:cs typeface="Catamaran Regular"/>
          <a:sym typeface="Catamaran Regular"/>
        </a:defRPr>
      </a:lvl7pPr>
      <a:lvl8pPr marL="3612242" marR="0" indent="-272142" algn="l" defTabSz="914400" rtl="0" latinLnBrk="0">
        <a:lnSpc>
          <a:spcPct val="100000"/>
        </a:lnSpc>
        <a:spcBef>
          <a:spcPts val="0"/>
        </a:spcBef>
        <a:spcAft>
          <a:spcPts val="0"/>
        </a:spcAft>
        <a:buClr>
          <a:schemeClr val="accent2">
            <a:lumOff val="44000"/>
          </a:schemeClr>
        </a:buClr>
        <a:buSzPts val="1200"/>
        <a:buFont typeface="Arial"/>
        <a:buChar char="○"/>
        <a:tabLst/>
        <a:defRPr sz="1200" b="0" i="0" u="none" strike="noStrike" cap="none" spc="0" baseline="0">
          <a:solidFill>
            <a:schemeClr val="accent2">
              <a:lumOff val="44000"/>
            </a:schemeClr>
          </a:solidFill>
          <a:uFillTx/>
          <a:latin typeface="Catamaran Regular"/>
          <a:ea typeface="Catamaran Regular"/>
          <a:cs typeface="Catamaran Regular"/>
          <a:sym typeface="Catamaran Regular"/>
        </a:defRPr>
      </a:lvl8pPr>
      <a:lvl9pPr marL="4069442" marR="0" indent="-272142" algn="l" defTabSz="914400" rtl="0" latinLnBrk="0">
        <a:lnSpc>
          <a:spcPct val="100000"/>
        </a:lnSpc>
        <a:spcBef>
          <a:spcPts val="0"/>
        </a:spcBef>
        <a:spcAft>
          <a:spcPts val="0"/>
        </a:spcAft>
        <a:buClr>
          <a:schemeClr val="accent2">
            <a:lumOff val="44000"/>
          </a:schemeClr>
        </a:buClr>
        <a:buSzPts val="1200"/>
        <a:buFont typeface="Arial"/>
        <a:buChar char="■"/>
        <a:tabLst/>
        <a:defRPr sz="1200" b="0" i="0" u="none" strike="noStrike" cap="none" spc="0" baseline="0">
          <a:solidFill>
            <a:schemeClr val="accent2">
              <a:lumOff val="44000"/>
            </a:schemeClr>
          </a:solidFill>
          <a:uFillTx/>
          <a:latin typeface="Catamaran Regular"/>
          <a:ea typeface="Catamaran Regular"/>
          <a:cs typeface="Catamaran Regular"/>
          <a:sym typeface="Catamaran Regular"/>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7.jpeg"/><Relationship Id="rId7"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0.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7.xml"/><Relationship Id="rId6" Type="http://schemas.openxmlformats.org/officeDocument/2006/relationships/image" Target="../media/image10.jpeg"/><Relationship Id="rId5" Type="http://schemas.openxmlformats.org/officeDocument/2006/relationships/image" Target="../media/image4.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12.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 name="Google Shape;250;p30" descr="Google Shape;250;p30"/>
          <p:cNvPicPr>
            <a:picLocks noChangeAspect="1"/>
          </p:cNvPicPr>
          <p:nvPr/>
        </p:nvPicPr>
        <p:blipFill>
          <a:blip r:embed="rId2"/>
          <a:stretch>
            <a:fillRect/>
          </a:stretch>
        </p:blipFill>
        <p:spPr>
          <a:xfrm rot="3867728">
            <a:off x="6452475" y="-2853603"/>
            <a:ext cx="4334625" cy="4233010"/>
          </a:xfrm>
          <a:prstGeom prst="rect">
            <a:avLst/>
          </a:prstGeom>
          <a:ln w="12700">
            <a:miter lim="400000"/>
          </a:ln>
        </p:spPr>
      </p:pic>
      <p:pic>
        <p:nvPicPr>
          <p:cNvPr id="355" name="Google Shape;251;p30" descr="Google Shape;251;p30"/>
          <p:cNvPicPr>
            <a:picLocks noChangeAspect="1"/>
          </p:cNvPicPr>
          <p:nvPr/>
        </p:nvPicPr>
        <p:blipFill>
          <a:blip r:embed="rId3"/>
          <a:srcRect t="27891" r="10385" b="26067"/>
          <a:stretch>
            <a:fillRect/>
          </a:stretch>
        </p:blipFill>
        <p:spPr>
          <a:xfrm rot="10799989">
            <a:off x="4412484" y="3896593"/>
            <a:ext cx="4658882" cy="2368190"/>
          </a:xfrm>
          <a:prstGeom prst="rect">
            <a:avLst/>
          </a:prstGeom>
          <a:ln w="12700">
            <a:miter lim="400000"/>
          </a:ln>
        </p:spPr>
      </p:pic>
      <p:sp>
        <p:nvSpPr>
          <p:cNvPr id="356" name="Google Shape;252;p30"/>
          <p:cNvSpPr/>
          <p:nvPr/>
        </p:nvSpPr>
        <p:spPr>
          <a:xfrm>
            <a:off x="6804799" y="3249576"/>
            <a:ext cx="516601" cy="516901"/>
          </a:xfrm>
          <a:custGeom>
            <a:avLst/>
            <a:gdLst/>
            <a:ahLst/>
            <a:cxnLst>
              <a:cxn ang="0">
                <a:pos x="wd2" y="hd2"/>
              </a:cxn>
              <a:cxn ang="5400000">
                <a:pos x="wd2" y="hd2"/>
              </a:cxn>
              <a:cxn ang="10800000">
                <a:pos x="wd2" y="hd2"/>
              </a:cxn>
              <a:cxn ang="16200000">
                <a:pos x="wd2" y="hd2"/>
              </a:cxn>
            </a:cxnLst>
            <a:rect l="0" t="0" r="r" b="b"/>
            <a:pathLst>
              <a:path w="21600" h="21600" extrusionOk="0">
                <a:moveTo>
                  <a:pt x="0" y="10794"/>
                </a:moveTo>
                <a:cubicBezTo>
                  <a:pt x="5965" y="10794"/>
                  <a:pt x="10800" y="5961"/>
                  <a:pt x="10800" y="0"/>
                </a:cubicBezTo>
                <a:cubicBezTo>
                  <a:pt x="10800" y="5961"/>
                  <a:pt x="15635" y="10794"/>
                  <a:pt x="21600" y="10794"/>
                </a:cubicBezTo>
                <a:lnTo>
                  <a:pt x="21600" y="10806"/>
                </a:lnTo>
                <a:cubicBezTo>
                  <a:pt x="15635" y="10806"/>
                  <a:pt x="10800" y="15639"/>
                  <a:pt x="10800" y="21600"/>
                </a:cubicBezTo>
                <a:cubicBezTo>
                  <a:pt x="10800" y="15639"/>
                  <a:pt x="5965" y="10806"/>
                  <a:pt x="0" y="10806"/>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357" name="Google Shape;253;p30" descr="Google Shape;253;p30"/>
          <p:cNvPicPr>
            <a:picLocks noChangeAspect="1"/>
          </p:cNvPicPr>
          <p:nvPr/>
        </p:nvPicPr>
        <p:blipFill>
          <a:blip r:embed="rId4"/>
          <a:stretch>
            <a:fillRect/>
          </a:stretch>
        </p:blipFill>
        <p:spPr>
          <a:xfrm>
            <a:off x="7988548" y="2779751"/>
            <a:ext cx="625624" cy="597850"/>
          </a:xfrm>
          <a:prstGeom prst="rect">
            <a:avLst/>
          </a:prstGeom>
          <a:ln w="12700">
            <a:miter lim="400000"/>
          </a:ln>
        </p:spPr>
      </p:pic>
      <p:pic>
        <p:nvPicPr>
          <p:cNvPr id="358" name="Google Shape;254;p30" descr="Google Shape;254;p30"/>
          <p:cNvPicPr>
            <a:picLocks noChangeAspect="1"/>
          </p:cNvPicPr>
          <p:nvPr/>
        </p:nvPicPr>
        <p:blipFill>
          <a:blip r:embed="rId4"/>
          <a:stretch>
            <a:fillRect/>
          </a:stretch>
        </p:blipFill>
        <p:spPr>
          <a:xfrm>
            <a:off x="3597233" y="4372423"/>
            <a:ext cx="135876" cy="129853"/>
          </a:xfrm>
          <a:prstGeom prst="rect">
            <a:avLst/>
          </a:prstGeom>
          <a:ln w="12700">
            <a:miter lim="400000"/>
          </a:ln>
        </p:spPr>
      </p:pic>
      <p:pic>
        <p:nvPicPr>
          <p:cNvPr id="359" name="Google Shape;255;p30" descr="Google Shape;255;p30"/>
          <p:cNvPicPr>
            <a:picLocks noChangeAspect="1"/>
          </p:cNvPicPr>
          <p:nvPr/>
        </p:nvPicPr>
        <p:blipFill>
          <a:blip r:embed="rId4"/>
          <a:stretch>
            <a:fillRect/>
          </a:stretch>
        </p:blipFill>
        <p:spPr>
          <a:xfrm>
            <a:off x="719987" y="4441199"/>
            <a:ext cx="339677" cy="324599"/>
          </a:xfrm>
          <a:prstGeom prst="rect">
            <a:avLst/>
          </a:prstGeom>
          <a:ln w="12700">
            <a:miter lim="400000"/>
          </a:ln>
        </p:spPr>
      </p:pic>
      <p:sp>
        <p:nvSpPr>
          <p:cNvPr id="360" name="Google Shape;256;p30"/>
          <p:cNvSpPr txBox="1">
            <a:spLocks noGrp="1"/>
          </p:cNvSpPr>
          <p:nvPr>
            <p:ph type="ctrTitle"/>
          </p:nvPr>
        </p:nvSpPr>
        <p:spPr>
          <a:prstGeom prst="rect">
            <a:avLst/>
          </a:prstGeom>
        </p:spPr>
        <p:txBody>
          <a:bodyPr/>
          <a:lstStyle/>
          <a:p>
            <a:pPr>
              <a:defRPr sz="3000"/>
            </a:pPr>
            <a:r>
              <a:rPr dirty="0"/>
              <a:t>ALARM RINGS FOR ALL OF US:</a:t>
            </a:r>
          </a:p>
          <a:p>
            <a:pPr>
              <a:defRPr sz="3000"/>
            </a:pPr>
            <a:r>
              <a:rPr dirty="0"/>
              <a:t>SAVE WATER!</a:t>
            </a:r>
          </a:p>
        </p:txBody>
      </p:sp>
      <p:sp>
        <p:nvSpPr>
          <p:cNvPr id="361" name="Google Shape;257;p30"/>
          <p:cNvSpPr txBox="1">
            <a:spLocks noGrp="1"/>
          </p:cNvSpPr>
          <p:nvPr>
            <p:ph type="subTitle" sz="quarter" idx="1"/>
          </p:nvPr>
        </p:nvSpPr>
        <p:spPr>
          <a:xfrm>
            <a:off x="719999" y="3736175"/>
            <a:ext cx="3945540" cy="390527"/>
          </a:xfrm>
          <a:prstGeom prst="rect">
            <a:avLst/>
          </a:prstGeom>
        </p:spPr>
        <p:txBody>
          <a:bodyPr/>
          <a:lstStyle>
            <a:lvl1pPr marL="0" indent="0" defTabSz="438911">
              <a:defRPr sz="1344"/>
            </a:lvl1pPr>
          </a:lstStyle>
          <a:p>
            <a:r>
              <a:t>I.P. "E. Majorana" - Bari (Italy)</a:t>
            </a:r>
          </a:p>
        </p:txBody>
      </p:sp>
      <p:sp>
        <p:nvSpPr>
          <p:cNvPr id="363" name="Google Shape;259;p30"/>
          <p:cNvSpPr/>
          <p:nvPr/>
        </p:nvSpPr>
        <p:spPr>
          <a:xfrm>
            <a:off x="836599" y="3511026"/>
            <a:ext cx="6198900" cy="1"/>
          </a:xfrm>
          <a:prstGeom prst="line">
            <a:avLst/>
          </a:prstGeom>
          <a:ln>
            <a:solidFill>
              <a:schemeClr val="accent2">
                <a:lumOff val="44000"/>
              </a:schemeClr>
            </a:solidFill>
          </a:ln>
        </p:spPr>
        <p:txBody>
          <a:bodyPr lIns="0" tIns="0" rIns="0" bIns="0"/>
          <a:lstStyle/>
          <a:p>
            <a:endParaRPr/>
          </a:p>
        </p:txBody>
      </p:sp>
      <p:sp>
        <p:nvSpPr>
          <p:cNvPr id="364" name="Google Shape;260;p30"/>
          <p:cNvSpPr txBox="1"/>
          <p:nvPr/>
        </p:nvSpPr>
        <p:spPr>
          <a:xfrm>
            <a:off x="827301" y="2781177"/>
            <a:ext cx="5554200" cy="3905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lnSpcReduction="10000"/>
          </a:bodyPr>
          <a:lstStyle>
            <a:lvl1pPr algn="ctr" defTabSz="804672">
              <a:defRPr sz="2640">
                <a:ln w="9525" cap="flat">
                  <a:solidFill>
                    <a:schemeClr val="accent2">
                      <a:lumOff val="44000"/>
                    </a:schemeClr>
                  </a:solidFill>
                  <a:prstDash val="solid"/>
                  <a:round/>
                </a:ln>
                <a:noFill/>
                <a:latin typeface="Unlock"/>
                <a:ea typeface="Unlock"/>
                <a:cs typeface="Unlock"/>
                <a:sym typeface="Unlock"/>
              </a:defRPr>
            </a:lvl1pPr>
          </a:lstStyle>
          <a:p>
            <a:r>
              <a:t>WATER POLICY</a:t>
            </a:r>
          </a:p>
        </p:txBody>
      </p:sp>
      <p:pic>
        <p:nvPicPr>
          <p:cNvPr id="365" name="Google Shape;261;p30" descr="Google Shape;261;p30"/>
          <p:cNvPicPr>
            <a:picLocks noChangeAspect="1"/>
          </p:cNvPicPr>
          <p:nvPr/>
        </p:nvPicPr>
        <p:blipFill>
          <a:blip r:embed="rId4"/>
          <a:stretch>
            <a:fillRect/>
          </a:stretch>
        </p:blipFill>
        <p:spPr>
          <a:xfrm>
            <a:off x="7211187" y="2465862"/>
            <a:ext cx="339677" cy="324599"/>
          </a:xfrm>
          <a:prstGeom prst="rect">
            <a:avLst/>
          </a:prstGeom>
          <a:ln w="12700">
            <a:miter lim="400000"/>
          </a:ln>
        </p:spPr>
      </p:pic>
      <p:pic>
        <p:nvPicPr>
          <p:cNvPr id="368" name="WhatsApp Image 2023-03-07 at 14.16.53.jpeg" descr="WhatsApp Image 2023-03-07 at 14.16.53.jpeg"/>
          <p:cNvPicPr>
            <a:picLocks noChangeAspect="1"/>
          </p:cNvPicPr>
          <p:nvPr/>
        </p:nvPicPr>
        <p:blipFill>
          <a:blip r:embed="rId5"/>
          <a:stretch>
            <a:fillRect/>
          </a:stretch>
        </p:blipFill>
        <p:spPr>
          <a:xfrm>
            <a:off x="8518077" y="4306163"/>
            <a:ext cx="565850" cy="800494"/>
          </a:xfrm>
          <a:prstGeom prst="rect">
            <a:avLst/>
          </a:prstGeom>
          <a:ln w="12700">
            <a:miter lim="400000"/>
          </a:ln>
        </p:spPr>
      </p:pic>
      <p:sp>
        <p:nvSpPr>
          <p:cNvPr id="369" name="Google Shape;257;p30"/>
          <p:cNvSpPr txBox="1"/>
          <p:nvPr/>
        </p:nvSpPr>
        <p:spPr>
          <a:xfrm>
            <a:off x="719999" y="992049"/>
            <a:ext cx="3945540" cy="3905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chor="ctr">
            <a:normAutofit/>
          </a:bodyPr>
          <a:lstStyle>
            <a:lvl1pPr defTabSz="438911">
              <a:defRPr sz="1344">
                <a:solidFill>
                  <a:schemeClr val="accent2">
                    <a:lumOff val="44000"/>
                  </a:schemeClr>
                </a:solidFill>
                <a:latin typeface="Arimo"/>
                <a:ea typeface="Arimo"/>
                <a:cs typeface="Arimo"/>
                <a:sym typeface="Arimo"/>
              </a:defRPr>
            </a:lvl1pPr>
          </a:lstStyle>
          <a:p>
            <a:r>
              <a:t>Erasmus+ Project: KA220-SCH-000085699</a:t>
            </a:r>
          </a:p>
        </p:txBody>
      </p:sp>
      <p:pic>
        <p:nvPicPr>
          <p:cNvPr id="15" name="Resim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6" name="Resim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 name="Google Shape;366;p37" descr="Google Shape;366;p37"/>
          <p:cNvPicPr>
            <a:picLocks noChangeAspect="1"/>
          </p:cNvPicPr>
          <p:nvPr/>
        </p:nvPicPr>
        <p:blipFill>
          <a:blip r:embed="rId2"/>
          <a:srcRect t="27891"/>
          <a:stretch>
            <a:fillRect/>
          </a:stretch>
        </p:blipFill>
        <p:spPr>
          <a:xfrm rot="10621569">
            <a:off x="6269225" y="2509999"/>
            <a:ext cx="5198952" cy="3708954"/>
          </a:xfrm>
          <a:prstGeom prst="rect">
            <a:avLst/>
          </a:prstGeom>
          <a:ln w="12700">
            <a:miter lim="400000"/>
          </a:ln>
        </p:spPr>
      </p:pic>
      <p:pic>
        <p:nvPicPr>
          <p:cNvPr id="372" name="Google Shape;367;p37" descr="Google Shape;367;p37"/>
          <p:cNvPicPr>
            <a:picLocks noChangeAspect="1"/>
          </p:cNvPicPr>
          <p:nvPr/>
        </p:nvPicPr>
        <p:blipFill>
          <a:blip r:embed="rId2"/>
          <a:srcRect t="27891"/>
          <a:stretch>
            <a:fillRect/>
          </a:stretch>
        </p:blipFill>
        <p:spPr>
          <a:xfrm rot="12680458" flipH="1">
            <a:off x="-1536451" y="-1419075"/>
            <a:ext cx="5198951" cy="3708954"/>
          </a:xfrm>
          <a:prstGeom prst="rect">
            <a:avLst/>
          </a:prstGeom>
          <a:ln w="12700">
            <a:miter lim="400000"/>
          </a:ln>
        </p:spPr>
      </p:pic>
      <p:sp>
        <p:nvSpPr>
          <p:cNvPr id="373" name="Google Shape;369;p37"/>
          <p:cNvSpPr txBox="1">
            <a:spLocks noGrp="1"/>
          </p:cNvSpPr>
          <p:nvPr>
            <p:ph type="body" sz="half" idx="1"/>
          </p:nvPr>
        </p:nvSpPr>
        <p:spPr>
          <a:xfrm>
            <a:off x="1291844" y="1567886"/>
            <a:ext cx="6536101" cy="1740301"/>
          </a:xfrm>
          <a:prstGeom prst="rect">
            <a:avLst/>
          </a:prstGeom>
        </p:spPr>
        <p:txBody>
          <a:bodyPr/>
          <a:lstStyle>
            <a:lvl1pPr marL="0" indent="0" defTabSz="658368">
              <a:defRPr sz="2160"/>
            </a:lvl1pPr>
          </a:lstStyle>
          <a:p>
            <a:r>
              <a:rPr dirty="0"/>
              <a:t>In the last century,  water has progressively abandoned the nature of “free good” to enter the public domain due to the increased role of the EU in environmental policy. </a:t>
            </a:r>
          </a:p>
        </p:txBody>
      </p:sp>
      <p:pic>
        <p:nvPicPr>
          <p:cNvPr id="374" name="Google Shape;370;p37" descr="Google Shape;370;p37"/>
          <p:cNvPicPr>
            <a:picLocks noChangeAspect="1"/>
          </p:cNvPicPr>
          <p:nvPr/>
        </p:nvPicPr>
        <p:blipFill>
          <a:blip r:embed="rId3"/>
          <a:stretch>
            <a:fillRect/>
          </a:stretch>
        </p:blipFill>
        <p:spPr>
          <a:xfrm>
            <a:off x="5954483" y="971999"/>
            <a:ext cx="135876" cy="129852"/>
          </a:xfrm>
          <a:prstGeom prst="rect">
            <a:avLst/>
          </a:prstGeom>
          <a:ln w="12700">
            <a:miter lim="400000"/>
          </a:ln>
        </p:spPr>
      </p:pic>
      <p:sp>
        <p:nvSpPr>
          <p:cNvPr id="375" name="Google Shape;371;p37"/>
          <p:cNvSpPr/>
          <p:nvPr/>
        </p:nvSpPr>
        <p:spPr>
          <a:xfrm>
            <a:off x="1589331" y="3317161"/>
            <a:ext cx="6201301" cy="1"/>
          </a:xfrm>
          <a:prstGeom prst="line">
            <a:avLst/>
          </a:prstGeom>
          <a:ln>
            <a:solidFill>
              <a:schemeClr val="accent2">
                <a:lumOff val="44000"/>
              </a:schemeClr>
            </a:solidFill>
          </a:ln>
        </p:spPr>
        <p:txBody>
          <a:bodyPr lIns="0" tIns="0" rIns="0" bIns="0"/>
          <a:lstStyle/>
          <a:p>
            <a:endParaRPr/>
          </a:p>
        </p:txBody>
      </p:sp>
      <p:sp>
        <p:nvSpPr>
          <p:cNvPr id="376" name="Google Shape;372;p37"/>
          <p:cNvSpPr/>
          <p:nvPr/>
        </p:nvSpPr>
        <p:spPr>
          <a:xfrm>
            <a:off x="7335555" y="3058713"/>
            <a:ext cx="516601" cy="516901"/>
          </a:xfrm>
          <a:custGeom>
            <a:avLst/>
            <a:gdLst/>
            <a:ahLst/>
            <a:cxnLst>
              <a:cxn ang="0">
                <a:pos x="wd2" y="hd2"/>
              </a:cxn>
              <a:cxn ang="5400000">
                <a:pos x="wd2" y="hd2"/>
              </a:cxn>
              <a:cxn ang="10800000">
                <a:pos x="wd2" y="hd2"/>
              </a:cxn>
              <a:cxn ang="16200000">
                <a:pos x="wd2" y="hd2"/>
              </a:cxn>
            </a:cxnLst>
            <a:rect l="0" t="0" r="r" b="b"/>
            <a:pathLst>
              <a:path w="21600" h="21600" extrusionOk="0">
                <a:moveTo>
                  <a:pt x="0" y="10794"/>
                </a:moveTo>
                <a:cubicBezTo>
                  <a:pt x="5965" y="10794"/>
                  <a:pt x="10800" y="5961"/>
                  <a:pt x="10800" y="0"/>
                </a:cubicBezTo>
                <a:cubicBezTo>
                  <a:pt x="10800" y="5961"/>
                  <a:pt x="15635" y="10794"/>
                  <a:pt x="21600" y="10794"/>
                </a:cubicBezTo>
                <a:lnTo>
                  <a:pt x="21600" y="10806"/>
                </a:lnTo>
                <a:cubicBezTo>
                  <a:pt x="15635" y="10806"/>
                  <a:pt x="10800" y="15639"/>
                  <a:pt x="10800" y="21600"/>
                </a:cubicBezTo>
                <a:cubicBezTo>
                  <a:pt x="10800" y="15639"/>
                  <a:pt x="5965" y="10806"/>
                  <a:pt x="0" y="10806"/>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377" name="WhatsApp Image 2023-03-07 at 14.16.53.jpeg" descr="WhatsApp Image 2023-03-07 at 14.16.53.jpeg"/>
          <p:cNvPicPr>
            <a:picLocks noChangeAspect="1"/>
          </p:cNvPicPr>
          <p:nvPr/>
        </p:nvPicPr>
        <p:blipFill>
          <a:blip r:embed="rId4"/>
          <a:stretch>
            <a:fillRect/>
          </a:stretch>
        </p:blipFill>
        <p:spPr>
          <a:xfrm>
            <a:off x="8518077" y="4293463"/>
            <a:ext cx="565850" cy="800494"/>
          </a:xfrm>
          <a:prstGeom prst="rect">
            <a:avLst/>
          </a:prstGeom>
          <a:ln w="12700">
            <a:miter lim="400000"/>
          </a:ln>
        </p:spPr>
      </p:pic>
      <p:pic>
        <p:nvPicPr>
          <p:cNvPr id="9" name="Resi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0" name="Resim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 name="Google Shape;287;p33" descr="Google Shape;287;p33"/>
          <p:cNvPicPr>
            <a:picLocks noChangeAspect="1"/>
          </p:cNvPicPr>
          <p:nvPr/>
        </p:nvPicPr>
        <p:blipFill>
          <a:blip r:embed="rId2"/>
          <a:srcRect t="27891"/>
          <a:stretch>
            <a:fillRect/>
          </a:stretch>
        </p:blipFill>
        <p:spPr>
          <a:xfrm rot="10644088">
            <a:off x="4254701" y="2308597"/>
            <a:ext cx="5198951" cy="3708958"/>
          </a:xfrm>
          <a:prstGeom prst="rect">
            <a:avLst/>
          </a:prstGeom>
          <a:ln w="12700">
            <a:miter lim="400000"/>
          </a:ln>
        </p:spPr>
      </p:pic>
      <p:sp>
        <p:nvSpPr>
          <p:cNvPr id="380" name="Google Shape;288;p33"/>
          <p:cNvSpPr txBox="1">
            <a:spLocks noGrp="1"/>
          </p:cNvSpPr>
          <p:nvPr>
            <p:ph type="title"/>
          </p:nvPr>
        </p:nvSpPr>
        <p:spPr>
          <a:xfrm>
            <a:off x="719999" y="1353650"/>
            <a:ext cx="4537202" cy="1548601"/>
          </a:xfrm>
          <a:prstGeom prst="rect">
            <a:avLst/>
          </a:prstGeom>
        </p:spPr>
        <p:txBody>
          <a:bodyPr/>
          <a:lstStyle>
            <a:lvl1pPr defTabSz="539495">
              <a:defRPr sz="5899"/>
            </a:lvl1pPr>
          </a:lstStyle>
          <a:p>
            <a:r>
              <a:t>Law 36/1994</a:t>
            </a:r>
          </a:p>
        </p:txBody>
      </p:sp>
      <p:sp>
        <p:nvSpPr>
          <p:cNvPr id="381" name="Google Shape;289;p33"/>
          <p:cNvSpPr txBox="1">
            <a:spLocks noGrp="1"/>
          </p:cNvSpPr>
          <p:nvPr>
            <p:ph type="body" sz="quarter" idx="1"/>
          </p:nvPr>
        </p:nvSpPr>
        <p:spPr>
          <a:xfrm>
            <a:off x="720103" y="3021300"/>
            <a:ext cx="4768722" cy="949097"/>
          </a:xfrm>
          <a:prstGeom prst="rect">
            <a:avLst/>
          </a:prstGeom>
        </p:spPr>
        <p:txBody>
          <a:bodyPr anchor="t"/>
          <a:lstStyle>
            <a:lvl1pPr marL="0" indent="0">
              <a:defRPr sz="1600">
                <a:latin typeface="Catamaran Regular"/>
                <a:ea typeface="Catamaran Regular"/>
                <a:cs typeface="Catamaran Regular"/>
                <a:sym typeface="Catamaran Regular"/>
              </a:defRPr>
            </a:lvl1pPr>
          </a:lstStyle>
          <a:p>
            <a:r>
              <a:t>States that all water uses, including abstractions from the underground, need to be licensed. </a:t>
            </a:r>
          </a:p>
        </p:txBody>
      </p:sp>
      <p:sp>
        <p:nvSpPr>
          <p:cNvPr id="382" name="Google Shape;290;p33"/>
          <p:cNvSpPr/>
          <p:nvPr/>
        </p:nvSpPr>
        <p:spPr>
          <a:xfrm>
            <a:off x="838398" y="2902250"/>
            <a:ext cx="4651802" cy="1"/>
          </a:xfrm>
          <a:prstGeom prst="line">
            <a:avLst/>
          </a:prstGeom>
          <a:ln>
            <a:solidFill>
              <a:schemeClr val="accent2">
                <a:lumOff val="44000"/>
              </a:schemeClr>
            </a:solidFill>
          </a:ln>
        </p:spPr>
        <p:txBody>
          <a:bodyPr lIns="0" tIns="0" rIns="0" bIns="0"/>
          <a:lstStyle/>
          <a:p>
            <a:endParaRPr/>
          </a:p>
        </p:txBody>
      </p:sp>
      <p:pic>
        <p:nvPicPr>
          <p:cNvPr id="383" name="Google Shape;292;p33" descr="Google Shape;292;p33"/>
          <p:cNvPicPr>
            <a:picLocks noChangeAspect="1"/>
          </p:cNvPicPr>
          <p:nvPr/>
        </p:nvPicPr>
        <p:blipFill>
          <a:blip r:embed="rId3"/>
          <a:stretch>
            <a:fillRect/>
          </a:stretch>
        </p:blipFill>
        <p:spPr>
          <a:xfrm rot="3867728">
            <a:off x="5607012" y="-1164053"/>
            <a:ext cx="4334625" cy="4233010"/>
          </a:xfrm>
          <a:prstGeom prst="rect">
            <a:avLst/>
          </a:prstGeom>
          <a:ln w="12700">
            <a:miter lim="400000"/>
          </a:ln>
        </p:spPr>
      </p:pic>
      <p:sp>
        <p:nvSpPr>
          <p:cNvPr id="387" name="Google Shape;296;p33"/>
          <p:cNvSpPr/>
          <p:nvPr/>
        </p:nvSpPr>
        <p:spPr>
          <a:xfrm>
            <a:off x="824058" y="4278893"/>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sp>
        <p:nvSpPr>
          <p:cNvPr id="388" name="Google Shape;297;p33"/>
          <p:cNvSpPr txBox="1"/>
          <p:nvPr/>
        </p:nvSpPr>
        <p:spPr>
          <a:xfrm>
            <a:off x="5069599" y="1667302"/>
            <a:ext cx="324601" cy="9212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lnSpcReduction="10000"/>
          </a:bodyPr>
          <a:lstStyle>
            <a:lvl1pPr algn="ctr" defTabSz="777240">
              <a:defRPr sz="6120">
                <a:ln w="9525" cap="flat">
                  <a:solidFill>
                    <a:schemeClr val="accent2">
                      <a:lumOff val="44000"/>
                    </a:schemeClr>
                  </a:solidFill>
                  <a:prstDash val="solid"/>
                  <a:round/>
                </a:ln>
                <a:noFill/>
                <a:latin typeface="Unlock"/>
                <a:ea typeface="Unlock"/>
                <a:cs typeface="Unlock"/>
                <a:sym typeface="Unlock"/>
              </a:defRPr>
            </a:lvl1pPr>
          </a:lstStyle>
          <a:p>
            <a:r>
              <a:t>!</a:t>
            </a:r>
          </a:p>
        </p:txBody>
      </p:sp>
      <p:pic>
        <p:nvPicPr>
          <p:cNvPr id="389" name="Google Shape;298;p33" descr="Google Shape;298;p33"/>
          <p:cNvPicPr>
            <a:picLocks noChangeAspect="1"/>
          </p:cNvPicPr>
          <p:nvPr/>
        </p:nvPicPr>
        <p:blipFill>
          <a:blip r:embed="rId4"/>
          <a:stretch>
            <a:fillRect/>
          </a:stretch>
        </p:blipFill>
        <p:spPr>
          <a:xfrm>
            <a:off x="5490188" y="2360424"/>
            <a:ext cx="339677" cy="324599"/>
          </a:xfrm>
          <a:prstGeom prst="rect">
            <a:avLst/>
          </a:prstGeom>
          <a:ln w="12700">
            <a:miter lim="400000"/>
          </a:ln>
        </p:spPr>
      </p:pic>
      <p:pic>
        <p:nvPicPr>
          <p:cNvPr id="390" name="Google Shape;299;p33" descr="Google Shape;299;p33"/>
          <p:cNvPicPr>
            <a:picLocks noChangeAspect="1"/>
          </p:cNvPicPr>
          <p:nvPr/>
        </p:nvPicPr>
        <p:blipFill>
          <a:blip r:embed="rId4"/>
          <a:stretch>
            <a:fillRect/>
          </a:stretch>
        </p:blipFill>
        <p:spPr>
          <a:xfrm>
            <a:off x="4504058" y="3853748"/>
            <a:ext cx="135876" cy="129853"/>
          </a:xfrm>
          <a:prstGeom prst="rect">
            <a:avLst/>
          </a:prstGeom>
          <a:ln w="12700">
            <a:miter lim="400000"/>
          </a:ln>
        </p:spPr>
      </p:pic>
      <p:pic>
        <p:nvPicPr>
          <p:cNvPr id="391" name="Google Shape;300;p33" descr="Google Shape;300;p33"/>
          <p:cNvPicPr>
            <a:picLocks noChangeAspect="1"/>
          </p:cNvPicPr>
          <p:nvPr/>
        </p:nvPicPr>
        <p:blipFill>
          <a:blip r:embed="rId4"/>
          <a:stretch>
            <a:fillRect/>
          </a:stretch>
        </p:blipFill>
        <p:spPr>
          <a:xfrm>
            <a:off x="3412032" y="4363649"/>
            <a:ext cx="501986" cy="479701"/>
          </a:xfrm>
          <a:prstGeom prst="rect">
            <a:avLst/>
          </a:prstGeom>
          <a:ln w="12700">
            <a:miter lim="400000"/>
          </a:ln>
        </p:spPr>
      </p:pic>
      <p:pic>
        <p:nvPicPr>
          <p:cNvPr id="392" name="Google Shape;301;p33" descr="Google Shape;301;p33"/>
          <p:cNvPicPr>
            <a:picLocks noChangeAspect="1"/>
          </p:cNvPicPr>
          <p:nvPr/>
        </p:nvPicPr>
        <p:blipFill>
          <a:blip r:embed="rId4"/>
          <a:stretch>
            <a:fillRect/>
          </a:stretch>
        </p:blipFill>
        <p:spPr>
          <a:xfrm>
            <a:off x="3412013" y="909999"/>
            <a:ext cx="339677" cy="324599"/>
          </a:xfrm>
          <a:prstGeom prst="rect">
            <a:avLst/>
          </a:prstGeom>
          <a:ln w="12700">
            <a:miter lim="400000"/>
          </a:ln>
        </p:spPr>
      </p:pic>
      <p:pic>
        <p:nvPicPr>
          <p:cNvPr id="393" name="Google Shape;302;p33" descr="Google Shape;302;p33"/>
          <p:cNvPicPr>
            <a:picLocks noChangeAspect="1"/>
          </p:cNvPicPr>
          <p:nvPr/>
        </p:nvPicPr>
        <p:blipFill>
          <a:blip r:embed="rId4"/>
          <a:stretch>
            <a:fillRect/>
          </a:stretch>
        </p:blipFill>
        <p:spPr>
          <a:xfrm>
            <a:off x="4173308" y="475074"/>
            <a:ext cx="135876" cy="129852"/>
          </a:xfrm>
          <a:prstGeom prst="rect">
            <a:avLst/>
          </a:prstGeom>
          <a:ln w="12700">
            <a:miter lim="400000"/>
          </a:ln>
        </p:spPr>
      </p:pic>
      <p:sp>
        <p:nvSpPr>
          <p:cNvPr id="394" name="Google Shape;291;p33"/>
          <p:cNvSpPr/>
          <p:nvPr/>
        </p:nvSpPr>
        <p:spPr>
          <a:xfrm>
            <a:off x="4973599" y="2643801"/>
            <a:ext cx="516601" cy="516901"/>
          </a:xfrm>
          <a:custGeom>
            <a:avLst/>
            <a:gdLst/>
            <a:ahLst/>
            <a:cxnLst>
              <a:cxn ang="0">
                <a:pos x="wd2" y="hd2"/>
              </a:cxn>
              <a:cxn ang="5400000">
                <a:pos x="wd2" y="hd2"/>
              </a:cxn>
              <a:cxn ang="10800000">
                <a:pos x="wd2" y="hd2"/>
              </a:cxn>
              <a:cxn ang="16200000">
                <a:pos x="wd2" y="hd2"/>
              </a:cxn>
            </a:cxnLst>
            <a:rect l="0" t="0" r="r" b="b"/>
            <a:pathLst>
              <a:path w="21600" h="21600" extrusionOk="0">
                <a:moveTo>
                  <a:pt x="0" y="10794"/>
                </a:moveTo>
                <a:cubicBezTo>
                  <a:pt x="5965" y="10794"/>
                  <a:pt x="10800" y="5961"/>
                  <a:pt x="10800" y="0"/>
                </a:cubicBezTo>
                <a:cubicBezTo>
                  <a:pt x="10800" y="5961"/>
                  <a:pt x="15635" y="10794"/>
                  <a:pt x="21600" y="10794"/>
                </a:cubicBezTo>
                <a:lnTo>
                  <a:pt x="21600" y="10806"/>
                </a:lnTo>
                <a:cubicBezTo>
                  <a:pt x="15635" y="10806"/>
                  <a:pt x="10800" y="15639"/>
                  <a:pt x="10800" y="21600"/>
                </a:cubicBezTo>
                <a:cubicBezTo>
                  <a:pt x="10800" y="15639"/>
                  <a:pt x="5965" y="10806"/>
                  <a:pt x="0" y="10806"/>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395" name="WhatsApp Image 2023-03-07 at 14.16.53.jpeg" descr="WhatsApp Image 2023-03-07 at 14.16.53.jpeg"/>
          <p:cNvPicPr>
            <a:picLocks noChangeAspect="1"/>
          </p:cNvPicPr>
          <p:nvPr/>
        </p:nvPicPr>
        <p:blipFill>
          <a:blip r:embed="rId5"/>
          <a:stretch>
            <a:fillRect/>
          </a:stretch>
        </p:blipFill>
        <p:spPr>
          <a:xfrm>
            <a:off x="8518077" y="4293463"/>
            <a:ext cx="565850" cy="800494"/>
          </a:xfrm>
          <a:prstGeom prst="rect">
            <a:avLst/>
          </a:prstGeom>
          <a:ln w="12700">
            <a:miter lim="400000"/>
          </a:ln>
        </p:spPr>
      </p:pic>
      <p:pic>
        <p:nvPicPr>
          <p:cNvPr id="16" name="Resim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7" name="Resim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 name="Google Shape;506;p43" descr="Google Shape;506;p43"/>
          <p:cNvPicPr>
            <a:picLocks noChangeAspect="1"/>
          </p:cNvPicPr>
          <p:nvPr/>
        </p:nvPicPr>
        <p:blipFill>
          <a:blip r:embed="rId2"/>
          <a:stretch>
            <a:fillRect/>
          </a:stretch>
        </p:blipFill>
        <p:spPr>
          <a:xfrm rot="20700002">
            <a:off x="1233011" y="995427"/>
            <a:ext cx="2740204" cy="2675965"/>
          </a:xfrm>
          <a:prstGeom prst="rect">
            <a:avLst/>
          </a:prstGeom>
          <a:ln w="12700">
            <a:miter lim="400000"/>
          </a:ln>
        </p:spPr>
      </p:pic>
      <p:pic>
        <p:nvPicPr>
          <p:cNvPr id="398" name="https://tse4.mm.bing.net/th?id=OIP.74AP97tA-zMe8HlLCsVvSQHaES&amp;pid=Api&amp;P=0" descr="https://tse4.mm.bing.net/th?id=OIP.74AP97tA-zMe8HlLCsVvSQHaES&amp;pid=Api&amp;P=0"/>
          <p:cNvPicPr>
            <a:picLocks noChangeAspect="1"/>
          </p:cNvPicPr>
          <p:nvPr/>
        </p:nvPicPr>
        <p:blipFill>
          <a:blip r:embed="rId3"/>
          <a:stretch>
            <a:fillRect/>
          </a:stretch>
        </p:blipFill>
        <p:spPr>
          <a:xfrm>
            <a:off x="2818195" y="1214012"/>
            <a:ext cx="3872156" cy="2238795"/>
          </a:xfrm>
          <a:prstGeom prst="rect">
            <a:avLst/>
          </a:prstGeom>
          <a:ln w="12700">
            <a:miter lim="400000"/>
          </a:ln>
        </p:spPr>
      </p:pic>
      <p:sp>
        <p:nvSpPr>
          <p:cNvPr id="399" name="Google Shape;508;p43"/>
          <p:cNvSpPr txBox="1">
            <a:spLocks noGrp="1"/>
          </p:cNvSpPr>
          <p:nvPr>
            <p:ph type="body" sz="quarter" idx="1"/>
          </p:nvPr>
        </p:nvSpPr>
        <p:spPr>
          <a:xfrm>
            <a:off x="1540317" y="3583645"/>
            <a:ext cx="6063366" cy="812239"/>
          </a:xfrm>
          <a:prstGeom prst="rect">
            <a:avLst/>
          </a:prstGeom>
        </p:spPr>
        <p:txBody>
          <a:bodyPr/>
          <a:lstStyle>
            <a:lvl1pPr marL="0" indent="0">
              <a:spcBef>
                <a:spcPts val="1600"/>
              </a:spcBef>
            </a:lvl1pPr>
          </a:lstStyle>
          <a:p>
            <a:r>
              <a:t>In fact, the largest part of environmental legislation in Italy can be regarded as a consequence of the implementation of European Directives.</a:t>
            </a:r>
          </a:p>
        </p:txBody>
      </p:sp>
      <p:pic>
        <p:nvPicPr>
          <p:cNvPr id="400" name="Google Shape;510;p43" descr="Google Shape;510;p43"/>
          <p:cNvPicPr>
            <a:picLocks noChangeAspect="1"/>
          </p:cNvPicPr>
          <p:nvPr/>
        </p:nvPicPr>
        <p:blipFill>
          <a:blip r:embed="rId4"/>
          <a:srcRect t="29262" r="10385" b="26065"/>
          <a:stretch>
            <a:fillRect/>
          </a:stretch>
        </p:blipFill>
        <p:spPr>
          <a:xfrm rot="8654555">
            <a:off x="6074884" y="343939"/>
            <a:ext cx="4940585" cy="2493220"/>
          </a:xfrm>
          <a:prstGeom prst="rect">
            <a:avLst/>
          </a:prstGeom>
          <a:ln w="12700">
            <a:miter lim="400000"/>
          </a:ln>
        </p:spPr>
      </p:pic>
      <p:pic>
        <p:nvPicPr>
          <p:cNvPr id="401" name="Google Shape;511;p43" descr="Google Shape;511;p43"/>
          <p:cNvPicPr>
            <a:picLocks noChangeAspect="1"/>
          </p:cNvPicPr>
          <p:nvPr/>
        </p:nvPicPr>
        <p:blipFill>
          <a:blip r:embed="rId5"/>
          <a:stretch>
            <a:fillRect/>
          </a:stretch>
        </p:blipFill>
        <p:spPr>
          <a:xfrm>
            <a:off x="7925088" y="2945687"/>
            <a:ext cx="339677" cy="324599"/>
          </a:xfrm>
          <a:prstGeom prst="rect">
            <a:avLst/>
          </a:prstGeom>
          <a:ln w="12700">
            <a:miter lim="400000"/>
          </a:ln>
        </p:spPr>
      </p:pic>
      <p:pic>
        <p:nvPicPr>
          <p:cNvPr id="402" name="Google Shape;512;p43" descr="Google Shape;512;p43"/>
          <p:cNvPicPr>
            <a:picLocks noChangeAspect="1"/>
          </p:cNvPicPr>
          <p:nvPr/>
        </p:nvPicPr>
        <p:blipFill>
          <a:blip r:embed="rId5"/>
          <a:stretch>
            <a:fillRect/>
          </a:stretch>
        </p:blipFill>
        <p:spPr>
          <a:xfrm>
            <a:off x="922837" y="1868937"/>
            <a:ext cx="339677" cy="324599"/>
          </a:xfrm>
          <a:prstGeom prst="rect">
            <a:avLst/>
          </a:prstGeom>
          <a:ln w="12700">
            <a:miter lim="400000"/>
          </a:ln>
        </p:spPr>
      </p:pic>
      <p:pic>
        <p:nvPicPr>
          <p:cNvPr id="403" name="Google Shape;513;p43" descr="Google Shape;513;p43"/>
          <p:cNvPicPr>
            <a:picLocks noChangeAspect="1"/>
          </p:cNvPicPr>
          <p:nvPr/>
        </p:nvPicPr>
        <p:blipFill>
          <a:blip r:embed="rId5"/>
          <a:stretch>
            <a:fillRect/>
          </a:stretch>
        </p:blipFill>
        <p:spPr>
          <a:xfrm>
            <a:off x="1126657" y="3090460"/>
            <a:ext cx="135876" cy="129853"/>
          </a:xfrm>
          <a:prstGeom prst="rect">
            <a:avLst/>
          </a:prstGeom>
          <a:ln w="12700">
            <a:miter lim="400000"/>
          </a:ln>
        </p:spPr>
      </p:pic>
      <p:pic>
        <p:nvPicPr>
          <p:cNvPr id="404" name="WhatsApp Image 2023-03-07 at 14.16.53.jpeg" descr="WhatsApp Image 2023-03-07 at 14.16.53.jpeg"/>
          <p:cNvPicPr>
            <a:picLocks noChangeAspect="1"/>
          </p:cNvPicPr>
          <p:nvPr/>
        </p:nvPicPr>
        <p:blipFill>
          <a:blip r:embed="rId6"/>
          <a:stretch>
            <a:fillRect/>
          </a:stretch>
        </p:blipFill>
        <p:spPr>
          <a:xfrm>
            <a:off x="8518077" y="4293463"/>
            <a:ext cx="565850" cy="800494"/>
          </a:xfrm>
          <a:prstGeom prst="rect">
            <a:avLst/>
          </a:prstGeom>
          <a:ln w="12700">
            <a:miter lim="400000"/>
          </a:ln>
        </p:spPr>
      </p:pic>
      <p:pic>
        <p:nvPicPr>
          <p:cNvPr id="10" name="Resim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1" name="Resim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Google Shape;466;p41"/>
          <p:cNvSpPr txBox="1">
            <a:spLocks noGrp="1"/>
          </p:cNvSpPr>
          <p:nvPr>
            <p:ph type="title"/>
          </p:nvPr>
        </p:nvSpPr>
        <p:spPr>
          <a:xfrm>
            <a:off x="609827" y="717839"/>
            <a:ext cx="3844068" cy="704129"/>
          </a:xfrm>
          <a:prstGeom prst="rect">
            <a:avLst/>
          </a:prstGeom>
        </p:spPr>
        <p:txBody>
          <a:bodyPr/>
          <a:lstStyle>
            <a:lvl1pPr>
              <a:defRPr sz="1400" b="1">
                <a:latin typeface="+mj-lt"/>
                <a:ea typeface="+mj-ea"/>
                <a:cs typeface="+mj-cs"/>
                <a:sym typeface="Arial"/>
              </a:defRPr>
            </a:lvl1pPr>
          </a:lstStyle>
          <a:p>
            <a:pPr>
              <a:defRPr sz="3000" b="0">
                <a:latin typeface="Unlock"/>
                <a:ea typeface="Unlock"/>
                <a:cs typeface="Unlock"/>
                <a:sym typeface="Unlock"/>
              </a:defRPr>
            </a:pPr>
            <a:r>
              <a:rPr sz="1400" b="1" dirty="0">
                <a:latin typeface="+mj-lt"/>
                <a:ea typeface="+mj-ea"/>
                <a:cs typeface="+mj-cs"/>
                <a:sym typeface="Arial"/>
              </a:rPr>
              <a:t>The Italian regime of water resources management entails different levels:</a:t>
            </a:r>
          </a:p>
        </p:txBody>
      </p:sp>
      <p:sp>
        <p:nvSpPr>
          <p:cNvPr id="407" name="Google Shape;467;p41"/>
          <p:cNvSpPr txBox="1"/>
          <p:nvPr/>
        </p:nvSpPr>
        <p:spPr>
          <a:xfrm>
            <a:off x="495479" y="1964444"/>
            <a:ext cx="2336401"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chor="ctr">
            <a:normAutofit/>
          </a:bodyPr>
          <a:lstStyle>
            <a:lvl1pPr defTabSz="694944">
              <a:defRPr sz="1748">
                <a:solidFill>
                  <a:schemeClr val="accent2">
                    <a:lumOff val="44000"/>
                  </a:schemeClr>
                </a:solidFill>
                <a:latin typeface="Unlock"/>
                <a:ea typeface="Unlock"/>
                <a:cs typeface="Unlock"/>
                <a:sym typeface="Unlock"/>
              </a:defRPr>
            </a:lvl1pPr>
          </a:lstStyle>
          <a:p>
            <a:r>
              <a:t>State</a:t>
            </a:r>
          </a:p>
        </p:txBody>
      </p:sp>
      <p:sp>
        <p:nvSpPr>
          <p:cNvPr id="408" name="Google Shape;468;p41"/>
          <p:cNvSpPr txBox="1">
            <a:spLocks noGrp="1"/>
          </p:cNvSpPr>
          <p:nvPr>
            <p:ph type="body" sz="quarter" idx="1"/>
          </p:nvPr>
        </p:nvSpPr>
        <p:spPr>
          <a:xfrm>
            <a:off x="495479" y="2409940"/>
            <a:ext cx="2336401" cy="1010087"/>
          </a:xfrm>
          <a:prstGeom prst="rect">
            <a:avLst/>
          </a:prstGeom>
        </p:spPr>
        <p:txBody>
          <a:bodyPr/>
          <a:lstStyle>
            <a:lvl1pPr marL="0" indent="0" defTabSz="713231">
              <a:defRPr sz="1092"/>
            </a:lvl1pPr>
          </a:lstStyle>
          <a:p>
            <a:r>
              <a:t>Whose competence is mainly that of frame legislation and implementation of European Directives</a:t>
            </a:r>
          </a:p>
        </p:txBody>
      </p:sp>
      <p:sp>
        <p:nvSpPr>
          <p:cNvPr id="409" name="Google Shape;469;p41"/>
          <p:cNvSpPr txBox="1"/>
          <p:nvPr/>
        </p:nvSpPr>
        <p:spPr>
          <a:xfrm>
            <a:off x="3167309" y="2465355"/>
            <a:ext cx="2336401"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chor="ctr">
            <a:normAutofit/>
          </a:bodyPr>
          <a:lstStyle>
            <a:lvl1pPr defTabSz="694944">
              <a:defRPr sz="1748">
                <a:solidFill>
                  <a:schemeClr val="accent2">
                    <a:lumOff val="44000"/>
                  </a:schemeClr>
                </a:solidFill>
                <a:latin typeface="Unlock"/>
                <a:ea typeface="Unlock"/>
                <a:cs typeface="Unlock"/>
                <a:sym typeface="Unlock"/>
              </a:defRPr>
            </a:lvl1pPr>
          </a:lstStyle>
          <a:p>
            <a:r>
              <a:t>Regions</a:t>
            </a:r>
          </a:p>
        </p:txBody>
      </p:sp>
      <p:sp>
        <p:nvSpPr>
          <p:cNvPr id="410" name="Google Shape;470;p41"/>
          <p:cNvSpPr txBox="1"/>
          <p:nvPr/>
        </p:nvSpPr>
        <p:spPr>
          <a:xfrm>
            <a:off x="3167309" y="2910851"/>
            <a:ext cx="2336401" cy="1252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ormAutofit/>
          </a:bodyPr>
          <a:lstStyle>
            <a:lvl1pPr defTabSz="658368">
              <a:defRPr sz="1008">
                <a:solidFill>
                  <a:schemeClr val="accent2">
                    <a:lumOff val="44000"/>
                  </a:schemeClr>
                </a:solidFill>
                <a:latin typeface="Catamaran Regular"/>
                <a:ea typeface="Catamaran Regular"/>
                <a:cs typeface="Catamaran Regular"/>
                <a:sym typeface="Catamaran Regular"/>
              </a:defRPr>
            </a:lvl1pPr>
          </a:lstStyle>
          <a:p>
            <a:r>
              <a:t>Competent for water resources planning, pollution control and for all administrative issues; issues of interregional interests are dealt with in Basin Authorities</a:t>
            </a:r>
          </a:p>
        </p:txBody>
      </p:sp>
      <p:sp>
        <p:nvSpPr>
          <p:cNvPr id="411" name="Google Shape;471;p41"/>
          <p:cNvSpPr txBox="1"/>
          <p:nvPr/>
        </p:nvSpPr>
        <p:spPr>
          <a:xfrm>
            <a:off x="5839138" y="3113809"/>
            <a:ext cx="2336401"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chor="ctr">
            <a:normAutofit/>
          </a:bodyPr>
          <a:lstStyle>
            <a:lvl1pPr defTabSz="694944">
              <a:defRPr sz="1748">
                <a:solidFill>
                  <a:schemeClr val="accent2">
                    <a:lumOff val="44000"/>
                  </a:schemeClr>
                </a:solidFill>
                <a:latin typeface="Unlock"/>
                <a:ea typeface="Unlock"/>
                <a:cs typeface="Unlock"/>
                <a:sym typeface="Unlock"/>
              </a:defRPr>
            </a:lvl1pPr>
          </a:lstStyle>
          <a:p>
            <a:r>
              <a:t>Local authorities</a:t>
            </a:r>
          </a:p>
        </p:txBody>
      </p:sp>
      <p:sp>
        <p:nvSpPr>
          <p:cNvPr id="412" name="Google Shape;472;p41"/>
          <p:cNvSpPr txBox="1"/>
          <p:nvPr/>
        </p:nvSpPr>
        <p:spPr>
          <a:xfrm>
            <a:off x="5839138" y="3571009"/>
            <a:ext cx="2809383" cy="1010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ormAutofit/>
          </a:bodyPr>
          <a:lstStyle>
            <a:lvl1pPr defTabSz="658368">
              <a:defRPr sz="1008">
                <a:solidFill>
                  <a:schemeClr val="accent2">
                    <a:lumOff val="44000"/>
                  </a:schemeClr>
                </a:solidFill>
                <a:latin typeface="Catamaran Regular"/>
                <a:ea typeface="Catamaran Regular"/>
                <a:cs typeface="Catamaran Regular"/>
                <a:sym typeface="Catamaran Regular"/>
              </a:defRPr>
            </a:lvl1pPr>
          </a:lstStyle>
          <a:p>
            <a:r>
              <a:t>that are in charge of the organization and management of water services, increasingly under inter-municipal organizations, even imposed by the legislation</a:t>
            </a:r>
          </a:p>
        </p:txBody>
      </p:sp>
      <p:sp>
        <p:nvSpPr>
          <p:cNvPr id="413" name="Google Shape;473;p41"/>
          <p:cNvSpPr/>
          <p:nvPr/>
        </p:nvSpPr>
        <p:spPr>
          <a:xfrm>
            <a:off x="609827" y="1474052"/>
            <a:ext cx="422737" cy="421879"/>
          </a:xfrm>
          <a:custGeom>
            <a:avLst/>
            <a:gdLst/>
            <a:ahLst/>
            <a:cxnLst>
              <a:cxn ang="0">
                <a:pos x="wd2" y="hd2"/>
              </a:cxn>
              <a:cxn ang="5400000">
                <a:pos x="wd2" y="hd2"/>
              </a:cxn>
              <a:cxn ang="10800000">
                <a:pos x="wd2" y="hd2"/>
              </a:cxn>
              <a:cxn ang="16200000">
                <a:pos x="wd2" y="hd2"/>
              </a:cxn>
            </a:cxnLst>
            <a:rect l="0" t="0" r="r" b="b"/>
            <a:pathLst>
              <a:path w="21413" h="21600" extrusionOk="0">
                <a:moveTo>
                  <a:pt x="12657" y="1397"/>
                </a:moveTo>
                <a:lnTo>
                  <a:pt x="12657" y="5006"/>
                </a:lnTo>
                <a:lnTo>
                  <a:pt x="10469" y="5006"/>
                </a:lnTo>
                <a:cubicBezTo>
                  <a:pt x="10642" y="4308"/>
                  <a:pt x="10929" y="3609"/>
                  <a:pt x="11103" y="3144"/>
                </a:cubicBezTo>
                <a:cubicBezTo>
                  <a:pt x="11564" y="2269"/>
                  <a:pt x="12081" y="1687"/>
                  <a:pt x="12657" y="1397"/>
                </a:cubicBezTo>
                <a:close/>
                <a:moveTo>
                  <a:pt x="13867" y="1397"/>
                </a:moveTo>
                <a:cubicBezTo>
                  <a:pt x="14443" y="1687"/>
                  <a:pt x="14963" y="2269"/>
                  <a:pt x="15365" y="3144"/>
                </a:cubicBezTo>
                <a:cubicBezTo>
                  <a:pt x="15654" y="3726"/>
                  <a:pt x="15884" y="4367"/>
                  <a:pt x="15999" y="5006"/>
                </a:cubicBezTo>
                <a:lnTo>
                  <a:pt x="13867" y="5006"/>
                </a:lnTo>
                <a:lnTo>
                  <a:pt x="13867" y="1397"/>
                </a:lnTo>
                <a:close/>
                <a:moveTo>
                  <a:pt x="16114" y="1804"/>
                </a:moveTo>
                <a:cubicBezTo>
                  <a:pt x="17553" y="2561"/>
                  <a:pt x="18705" y="3609"/>
                  <a:pt x="19396" y="5006"/>
                </a:cubicBezTo>
                <a:lnTo>
                  <a:pt x="17323" y="5006"/>
                </a:lnTo>
                <a:cubicBezTo>
                  <a:pt x="17093" y="4075"/>
                  <a:pt x="16806" y="3260"/>
                  <a:pt x="16460" y="2561"/>
                </a:cubicBezTo>
                <a:cubicBezTo>
                  <a:pt x="16286" y="2329"/>
                  <a:pt x="16171" y="2037"/>
                  <a:pt x="16114" y="1804"/>
                </a:cubicBezTo>
                <a:close/>
                <a:moveTo>
                  <a:pt x="10412" y="1863"/>
                </a:moveTo>
                <a:cubicBezTo>
                  <a:pt x="10238" y="2096"/>
                  <a:pt x="10123" y="2329"/>
                  <a:pt x="10066" y="2619"/>
                </a:cubicBezTo>
                <a:cubicBezTo>
                  <a:pt x="9662" y="3317"/>
                  <a:pt x="9375" y="4191"/>
                  <a:pt x="9202" y="5066"/>
                </a:cubicBezTo>
                <a:lnTo>
                  <a:pt x="7070" y="5066"/>
                </a:lnTo>
                <a:cubicBezTo>
                  <a:pt x="7819" y="3609"/>
                  <a:pt x="9030" y="2561"/>
                  <a:pt x="10412" y="1863"/>
                </a:cubicBezTo>
                <a:close/>
                <a:moveTo>
                  <a:pt x="8971" y="6346"/>
                </a:moveTo>
                <a:cubicBezTo>
                  <a:pt x="8913" y="6928"/>
                  <a:pt x="8797" y="7568"/>
                  <a:pt x="8797" y="8209"/>
                </a:cubicBezTo>
                <a:cubicBezTo>
                  <a:pt x="8913" y="8848"/>
                  <a:pt x="8913" y="9547"/>
                  <a:pt x="8971" y="10129"/>
                </a:cubicBezTo>
                <a:lnTo>
                  <a:pt x="6609" y="10129"/>
                </a:lnTo>
                <a:cubicBezTo>
                  <a:pt x="6437" y="9547"/>
                  <a:pt x="6322" y="8848"/>
                  <a:pt x="6322" y="8209"/>
                </a:cubicBezTo>
                <a:cubicBezTo>
                  <a:pt x="6322" y="7568"/>
                  <a:pt x="6379" y="6928"/>
                  <a:pt x="6609" y="6346"/>
                </a:cubicBezTo>
                <a:close/>
                <a:moveTo>
                  <a:pt x="12657" y="6346"/>
                </a:moveTo>
                <a:lnTo>
                  <a:pt x="12657" y="10129"/>
                </a:lnTo>
                <a:lnTo>
                  <a:pt x="10238" y="10129"/>
                </a:lnTo>
                <a:cubicBezTo>
                  <a:pt x="10182" y="9490"/>
                  <a:pt x="10123" y="8848"/>
                  <a:pt x="10123" y="8209"/>
                </a:cubicBezTo>
                <a:cubicBezTo>
                  <a:pt x="10123" y="7568"/>
                  <a:pt x="10182" y="6869"/>
                  <a:pt x="10238" y="6346"/>
                </a:cubicBezTo>
                <a:close/>
                <a:moveTo>
                  <a:pt x="16230" y="6346"/>
                </a:moveTo>
                <a:cubicBezTo>
                  <a:pt x="16286" y="6928"/>
                  <a:pt x="16402" y="7568"/>
                  <a:pt x="16402" y="8209"/>
                </a:cubicBezTo>
                <a:cubicBezTo>
                  <a:pt x="16402" y="8848"/>
                  <a:pt x="16286" y="9547"/>
                  <a:pt x="16230" y="10129"/>
                </a:cubicBezTo>
                <a:lnTo>
                  <a:pt x="13867" y="10129"/>
                </a:lnTo>
                <a:lnTo>
                  <a:pt x="13867" y="6346"/>
                </a:lnTo>
                <a:close/>
                <a:moveTo>
                  <a:pt x="19916" y="6346"/>
                </a:moveTo>
                <a:cubicBezTo>
                  <a:pt x="20031" y="6928"/>
                  <a:pt x="20203" y="7568"/>
                  <a:pt x="20203" y="8209"/>
                </a:cubicBezTo>
                <a:cubicBezTo>
                  <a:pt x="20203" y="8848"/>
                  <a:pt x="20146" y="9547"/>
                  <a:pt x="19916" y="10129"/>
                </a:cubicBezTo>
                <a:lnTo>
                  <a:pt x="17553" y="10129"/>
                </a:lnTo>
                <a:cubicBezTo>
                  <a:pt x="17612" y="9490"/>
                  <a:pt x="17669" y="8848"/>
                  <a:pt x="17669" y="8209"/>
                </a:cubicBezTo>
                <a:cubicBezTo>
                  <a:pt x="17612" y="7568"/>
                  <a:pt x="17612" y="6928"/>
                  <a:pt x="17553" y="6346"/>
                </a:cubicBezTo>
                <a:close/>
                <a:moveTo>
                  <a:pt x="9202" y="11353"/>
                </a:moveTo>
                <a:cubicBezTo>
                  <a:pt x="9375" y="12284"/>
                  <a:pt x="9662" y="13099"/>
                  <a:pt x="10066" y="13798"/>
                </a:cubicBezTo>
                <a:cubicBezTo>
                  <a:pt x="10182" y="14030"/>
                  <a:pt x="10353" y="14322"/>
                  <a:pt x="10412" y="14555"/>
                </a:cubicBezTo>
                <a:cubicBezTo>
                  <a:pt x="9030" y="13914"/>
                  <a:pt x="7819" y="12809"/>
                  <a:pt x="7070" y="11353"/>
                </a:cubicBezTo>
                <a:close/>
                <a:moveTo>
                  <a:pt x="19396" y="11353"/>
                </a:moveTo>
                <a:cubicBezTo>
                  <a:pt x="18705" y="12809"/>
                  <a:pt x="17553" y="13914"/>
                  <a:pt x="16114" y="14555"/>
                </a:cubicBezTo>
                <a:cubicBezTo>
                  <a:pt x="16230" y="14322"/>
                  <a:pt x="16402" y="14090"/>
                  <a:pt x="16460" y="13798"/>
                </a:cubicBezTo>
                <a:cubicBezTo>
                  <a:pt x="16806" y="13099"/>
                  <a:pt x="17093" y="12227"/>
                  <a:pt x="17323" y="11353"/>
                </a:cubicBezTo>
                <a:close/>
                <a:moveTo>
                  <a:pt x="12657" y="11353"/>
                </a:moveTo>
                <a:lnTo>
                  <a:pt x="12657" y="14962"/>
                </a:lnTo>
                <a:cubicBezTo>
                  <a:pt x="12140" y="14672"/>
                  <a:pt x="11564" y="14090"/>
                  <a:pt x="11218" y="13215"/>
                </a:cubicBezTo>
                <a:cubicBezTo>
                  <a:pt x="10929" y="12633"/>
                  <a:pt x="10699" y="11994"/>
                  <a:pt x="10527" y="11353"/>
                </a:cubicBezTo>
                <a:close/>
                <a:moveTo>
                  <a:pt x="15999" y="11353"/>
                </a:moveTo>
                <a:cubicBezTo>
                  <a:pt x="15884" y="12051"/>
                  <a:pt x="15595" y="12750"/>
                  <a:pt x="15365" y="13215"/>
                </a:cubicBezTo>
                <a:cubicBezTo>
                  <a:pt x="14963" y="14206"/>
                  <a:pt x="14443" y="14788"/>
                  <a:pt x="13867" y="14962"/>
                </a:cubicBezTo>
                <a:lnTo>
                  <a:pt x="13867" y="11353"/>
                </a:lnTo>
                <a:close/>
                <a:moveTo>
                  <a:pt x="4795" y="16185"/>
                </a:moveTo>
                <a:cubicBezTo>
                  <a:pt x="4954" y="16185"/>
                  <a:pt x="5112" y="16243"/>
                  <a:pt x="5227" y="16359"/>
                </a:cubicBezTo>
                <a:cubicBezTo>
                  <a:pt x="5457" y="16594"/>
                  <a:pt x="5457" y="16943"/>
                  <a:pt x="5227" y="17233"/>
                </a:cubicBezTo>
                <a:lnTo>
                  <a:pt x="2347" y="20144"/>
                </a:lnTo>
                <a:cubicBezTo>
                  <a:pt x="2232" y="20260"/>
                  <a:pt x="2073" y="20319"/>
                  <a:pt x="1916" y="20319"/>
                </a:cubicBezTo>
                <a:cubicBezTo>
                  <a:pt x="1757" y="20319"/>
                  <a:pt x="1597" y="20260"/>
                  <a:pt x="1482" y="20144"/>
                </a:cubicBezTo>
                <a:cubicBezTo>
                  <a:pt x="1252" y="19911"/>
                  <a:pt x="1252" y="19504"/>
                  <a:pt x="1482" y="19271"/>
                </a:cubicBezTo>
                <a:lnTo>
                  <a:pt x="4364" y="16359"/>
                </a:lnTo>
                <a:cubicBezTo>
                  <a:pt x="4479" y="16243"/>
                  <a:pt x="4636" y="16185"/>
                  <a:pt x="4795" y="16185"/>
                </a:cubicBezTo>
                <a:close/>
                <a:moveTo>
                  <a:pt x="13292" y="0"/>
                </a:moveTo>
                <a:cubicBezTo>
                  <a:pt x="8797" y="0"/>
                  <a:pt x="5170" y="3667"/>
                  <a:pt x="5170" y="8209"/>
                </a:cubicBezTo>
                <a:cubicBezTo>
                  <a:pt x="5170" y="10188"/>
                  <a:pt x="5861" y="12051"/>
                  <a:pt x="7128" y="13507"/>
                </a:cubicBezTo>
                <a:lnTo>
                  <a:pt x="5572" y="15078"/>
                </a:lnTo>
                <a:cubicBezTo>
                  <a:pt x="5316" y="14929"/>
                  <a:pt x="5037" y="14856"/>
                  <a:pt x="4757" y="14856"/>
                </a:cubicBezTo>
                <a:cubicBezTo>
                  <a:pt x="4281" y="14856"/>
                  <a:pt x="3804" y="15062"/>
                  <a:pt x="3442" y="15428"/>
                </a:cubicBezTo>
                <a:lnTo>
                  <a:pt x="561" y="18340"/>
                </a:lnTo>
                <a:cubicBezTo>
                  <a:pt x="-187" y="19039"/>
                  <a:pt x="-187" y="20319"/>
                  <a:pt x="561" y="21018"/>
                </a:cubicBezTo>
                <a:cubicBezTo>
                  <a:pt x="906" y="21367"/>
                  <a:pt x="1426" y="21600"/>
                  <a:pt x="1828" y="21600"/>
                </a:cubicBezTo>
                <a:cubicBezTo>
                  <a:pt x="2347" y="21600"/>
                  <a:pt x="2749" y="21367"/>
                  <a:pt x="3153" y="21018"/>
                </a:cubicBezTo>
                <a:lnTo>
                  <a:pt x="6033" y="18107"/>
                </a:lnTo>
                <a:cubicBezTo>
                  <a:pt x="6609" y="17525"/>
                  <a:pt x="6724" y="16651"/>
                  <a:pt x="6379" y="15952"/>
                </a:cubicBezTo>
                <a:lnTo>
                  <a:pt x="7876" y="14380"/>
                </a:lnTo>
                <a:cubicBezTo>
                  <a:pt x="9317" y="15603"/>
                  <a:pt x="11160" y="16359"/>
                  <a:pt x="13118" y="16359"/>
                </a:cubicBezTo>
                <a:cubicBezTo>
                  <a:pt x="13154" y="16361"/>
                  <a:pt x="13191" y="16361"/>
                  <a:pt x="13228" y="16361"/>
                </a:cubicBezTo>
                <a:cubicBezTo>
                  <a:pt x="17784" y="16361"/>
                  <a:pt x="21413" y="12715"/>
                  <a:pt x="21413" y="8209"/>
                </a:cubicBezTo>
                <a:cubicBezTo>
                  <a:pt x="21413" y="3726"/>
                  <a:pt x="17727" y="0"/>
                  <a:pt x="13292" y="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414" name="Google Shape;478;p41" descr="Google Shape;478;p41"/>
          <p:cNvPicPr>
            <a:picLocks noChangeAspect="1"/>
          </p:cNvPicPr>
          <p:nvPr/>
        </p:nvPicPr>
        <p:blipFill>
          <a:blip r:embed="rId2"/>
          <a:srcRect t="27891" r="10386" b="26067"/>
          <a:stretch>
            <a:fillRect/>
          </a:stretch>
        </p:blipFill>
        <p:spPr>
          <a:xfrm rot="7897866">
            <a:off x="6471558" y="-694608"/>
            <a:ext cx="4658882" cy="2368191"/>
          </a:xfrm>
          <a:prstGeom prst="rect">
            <a:avLst/>
          </a:prstGeom>
          <a:ln w="12700">
            <a:miter lim="400000"/>
          </a:ln>
        </p:spPr>
      </p:pic>
      <p:pic>
        <p:nvPicPr>
          <p:cNvPr id="415" name="Google Shape;479;p41" descr="Google Shape;479;p41"/>
          <p:cNvPicPr>
            <a:picLocks noChangeAspect="1"/>
          </p:cNvPicPr>
          <p:nvPr/>
        </p:nvPicPr>
        <p:blipFill>
          <a:blip r:embed="rId3"/>
          <a:stretch>
            <a:fillRect/>
          </a:stretch>
        </p:blipFill>
        <p:spPr>
          <a:xfrm>
            <a:off x="7988548" y="2779751"/>
            <a:ext cx="625624" cy="597850"/>
          </a:xfrm>
          <a:prstGeom prst="rect">
            <a:avLst/>
          </a:prstGeom>
          <a:ln w="12700">
            <a:miter lim="400000"/>
          </a:ln>
        </p:spPr>
      </p:pic>
      <p:pic>
        <p:nvPicPr>
          <p:cNvPr id="416" name="Google Shape;480;p41" descr="Google Shape;480;p41"/>
          <p:cNvPicPr>
            <a:picLocks noChangeAspect="1"/>
          </p:cNvPicPr>
          <p:nvPr/>
        </p:nvPicPr>
        <p:blipFill>
          <a:blip r:embed="rId3"/>
          <a:stretch>
            <a:fillRect/>
          </a:stretch>
        </p:blipFill>
        <p:spPr>
          <a:xfrm>
            <a:off x="5740187" y="444011"/>
            <a:ext cx="339677" cy="324599"/>
          </a:xfrm>
          <a:prstGeom prst="rect">
            <a:avLst/>
          </a:prstGeom>
          <a:ln w="12700">
            <a:miter lim="400000"/>
          </a:ln>
        </p:spPr>
      </p:pic>
      <p:pic>
        <p:nvPicPr>
          <p:cNvPr id="417" name="Google Shape;481;p41" descr="Google Shape;481;p41"/>
          <p:cNvPicPr>
            <a:picLocks noChangeAspect="1"/>
          </p:cNvPicPr>
          <p:nvPr/>
        </p:nvPicPr>
        <p:blipFill>
          <a:blip r:embed="rId3"/>
          <a:stretch>
            <a:fillRect/>
          </a:stretch>
        </p:blipFill>
        <p:spPr>
          <a:xfrm>
            <a:off x="6070482" y="827136"/>
            <a:ext cx="135876" cy="129853"/>
          </a:xfrm>
          <a:prstGeom prst="rect">
            <a:avLst/>
          </a:prstGeom>
          <a:ln w="12700">
            <a:miter lim="400000"/>
          </a:ln>
        </p:spPr>
      </p:pic>
      <p:pic>
        <p:nvPicPr>
          <p:cNvPr id="418" name="Google Shape;482;p41" descr="Google Shape;482;p41"/>
          <p:cNvPicPr>
            <a:picLocks noChangeAspect="1"/>
          </p:cNvPicPr>
          <p:nvPr/>
        </p:nvPicPr>
        <p:blipFill>
          <a:blip r:embed="rId3"/>
          <a:stretch>
            <a:fillRect/>
          </a:stretch>
        </p:blipFill>
        <p:spPr>
          <a:xfrm>
            <a:off x="7648863" y="2134961"/>
            <a:ext cx="339677" cy="324599"/>
          </a:xfrm>
          <a:prstGeom prst="rect">
            <a:avLst/>
          </a:prstGeom>
          <a:ln w="12700">
            <a:miter lim="400000"/>
          </a:ln>
        </p:spPr>
      </p:pic>
      <p:pic>
        <p:nvPicPr>
          <p:cNvPr id="419" name="Google Shape;483;p41" descr="Google Shape;483;p41"/>
          <p:cNvPicPr>
            <a:picLocks noChangeAspect="1"/>
          </p:cNvPicPr>
          <p:nvPr/>
        </p:nvPicPr>
        <p:blipFill>
          <a:blip r:embed="rId3"/>
          <a:stretch>
            <a:fillRect/>
          </a:stretch>
        </p:blipFill>
        <p:spPr>
          <a:xfrm>
            <a:off x="4940932" y="4376273"/>
            <a:ext cx="135876" cy="129853"/>
          </a:xfrm>
          <a:prstGeom prst="rect">
            <a:avLst/>
          </a:prstGeom>
          <a:ln w="12700">
            <a:miter lim="400000"/>
          </a:ln>
        </p:spPr>
      </p:pic>
      <p:sp>
        <p:nvSpPr>
          <p:cNvPr id="420" name="Google Shape;473;p41"/>
          <p:cNvSpPr/>
          <p:nvPr/>
        </p:nvSpPr>
        <p:spPr>
          <a:xfrm>
            <a:off x="3247252" y="1853316"/>
            <a:ext cx="422737" cy="421879"/>
          </a:xfrm>
          <a:custGeom>
            <a:avLst/>
            <a:gdLst/>
            <a:ahLst/>
            <a:cxnLst>
              <a:cxn ang="0">
                <a:pos x="wd2" y="hd2"/>
              </a:cxn>
              <a:cxn ang="5400000">
                <a:pos x="wd2" y="hd2"/>
              </a:cxn>
              <a:cxn ang="10800000">
                <a:pos x="wd2" y="hd2"/>
              </a:cxn>
              <a:cxn ang="16200000">
                <a:pos x="wd2" y="hd2"/>
              </a:cxn>
            </a:cxnLst>
            <a:rect l="0" t="0" r="r" b="b"/>
            <a:pathLst>
              <a:path w="21413" h="21600" extrusionOk="0">
                <a:moveTo>
                  <a:pt x="12657" y="1397"/>
                </a:moveTo>
                <a:lnTo>
                  <a:pt x="12657" y="5006"/>
                </a:lnTo>
                <a:lnTo>
                  <a:pt x="10469" y="5006"/>
                </a:lnTo>
                <a:cubicBezTo>
                  <a:pt x="10642" y="4308"/>
                  <a:pt x="10929" y="3609"/>
                  <a:pt x="11103" y="3144"/>
                </a:cubicBezTo>
                <a:cubicBezTo>
                  <a:pt x="11564" y="2269"/>
                  <a:pt x="12081" y="1687"/>
                  <a:pt x="12657" y="1397"/>
                </a:cubicBezTo>
                <a:close/>
                <a:moveTo>
                  <a:pt x="13867" y="1397"/>
                </a:moveTo>
                <a:cubicBezTo>
                  <a:pt x="14443" y="1687"/>
                  <a:pt x="14963" y="2269"/>
                  <a:pt x="15365" y="3144"/>
                </a:cubicBezTo>
                <a:cubicBezTo>
                  <a:pt x="15654" y="3726"/>
                  <a:pt x="15884" y="4367"/>
                  <a:pt x="15999" y="5006"/>
                </a:cubicBezTo>
                <a:lnTo>
                  <a:pt x="13867" y="5006"/>
                </a:lnTo>
                <a:lnTo>
                  <a:pt x="13867" y="1397"/>
                </a:lnTo>
                <a:close/>
                <a:moveTo>
                  <a:pt x="16114" y="1804"/>
                </a:moveTo>
                <a:cubicBezTo>
                  <a:pt x="17553" y="2561"/>
                  <a:pt x="18705" y="3609"/>
                  <a:pt x="19396" y="5006"/>
                </a:cubicBezTo>
                <a:lnTo>
                  <a:pt x="17323" y="5006"/>
                </a:lnTo>
                <a:cubicBezTo>
                  <a:pt x="17093" y="4075"/>
                  <a:pt x="16806" y="3260"/>
                  <a:pt x="16460" y="2561"/>
                </a:cubicBezTo>
                <a:cubicBezTo>
                  <a:pt x="16286" y="2329"/>
                  <a:pt x="16171" y="2037"/>
                  <a:pt x="16114" y="1804"/>
                </a:cubicBezTo>
                <a:close/>
                <a:moveTo>
                  <a:pt x="10412" y="1863"/>
                </a:moveTo>
                <a:cubicBezTo>
                  <a:pt x="10238" y="2096"/>
                  <a:pt x="10123" y="2329"/>
                  <a:pt x="10066" y="2619"/>
                </a:cubicBezTo>
                <a:cubicBezTo>
                  <a:pt x="9662" y="3317"/>
                  <a:pt x="9375" y="4191"/>
                  <a:pt x="9202" y="5066"/>
                </a:cubicBezTo>
                <a:lnTo>
                  <a:pt x="7070" y="5066"/>
                </a:lnTo>
                <a:cubicBezTo>
                  <a:pt x="7819" y="3609"/>
                  <a:pt x="9030" y="2561"/>
                  <a:pt x="10412" y="1863"/>
                </a:cubicBezTo>
                <a:close/>
                <a:moveTo>
                  <a:pt x="8971" y="6346"/>
                </a:moveTo>
                <a:cubicBezTo>
                  <a:pt x="8913" y="6928"/>
                  <a:pt x="8797" y="7568"/>
                  <a:pt x="8797" y="8209"/>
                </a:cubicBezTo>
                <a:cubicBezTo>
                  <a:pt x="8913" y="8848"/>
                  <a:pt x="8913" y="9547"/>
                  <a:pt x="8971" y="10129"/>
                </a:cubicBezTo>
                <a:lnTo>
                  <a:pt x="6609" y="10129"/>
                </a:lnTo>
                <a:cubicBezTo>
                  <a:pt x="6437" y="9547"/>
                  <a:pt x="6322" y="8848"/>
                  <a:pt x="6322" y="8209"/>
                </a:cubicBezTo>
                <a:cubicBezTo>
                  <a:pt x="6322" y="7568"/>
                  <a:pt x="6379" y="6928"/>
                  <a:pt x="6609" y="6346"/>
                </a:cubicBezTo>
                <a:close/>
                <a:moveTo>
                  <a:pt x="12657" y="6346"/>
                </a:moveTo>
                <a:lnTo>
                  <a:pt x="12657" y="10129"/>
                </a:lnTo>
                <a:lnTo>
                  <a:pt x="10238" y="10129"/>
                </a:lnTo>
                <a:cubicBezTo>
                  <a:pt x="10182" y="9490"/>
                  <a:pt x="10123" y="8848"/>
                  <a:pt x="10123" y="8209"/>
                </a:cubicBezTo>
                <a:cubicBezTo>
                  <a:pt x="10123" y="7568"/>
                  <a:pt x="10182" y="6869"/>
                  <a:pt x="10238" y="6346"/>
                </a:cubicBezTo>
                <a:close/>
                <a:moveTo>
                  <a:pt x="16230" y="6346"/>
                </a:moveTo>
                <a:cubicBezTo>
                  <a:pt x="16286" y="6928"/>
                  <a:pt x="16402" y="7568"/>
                  <a:pt x="16402" y="8209"/>
                </a:cubicBezTo>
                <a:cubicBezTo>
                  <a:pt x="16402" y="8848"/>
                  <a:pt x="16286" y="9547"/>
                  <a:pt x="16230" y="10129"/>
                </a:cubicBezTo>
                <a:lnTo>
                  <a:pt x="13867" y="10129"/>
                </a:lnTo>
                <a:lnTo>
                  <a:pt x="13867" y="6346"/>
                </a:lnTo>
                <a:close/>
                <a:moveTo>
                  <a:pt x="19916" y="6346"/>
                </a:moveTo>
                <a:cubicBezTo>
                  <a:pt x="20031" y="6928"/>
                  <a:pt x="20203" y="7568"/>
                  <a:pt x="20203" y="8209"/>
                </a:cubicBezTo>
                <a:cubicBezTo>
                  <a:pt x="20203" y="8848"/>
                  <a:pt x="20146" y="9547"/>
                  <a:pt x="19916" y="10129"/>
                </a:cubicBezTo>
                <a:lnTo>
                  <a:pt x="17553" y="10129"/>
                </a:lnTo>
                <a:cubicBezTo>
                  <a:pt x="17612" y="9490"/>
                  <a:pt x="17669" y="8848"/>
                  <a:pt x="17669" y="8209"/>
                </a:cubicBezTo>
                <a:cubicBezTo>
                  <a:pt x="17612" y="7568"/>
                  <a:pt x="17612" y="6928"/>
                  <a:pt x="17553" y="6346"/>
                </a:cubicBezTo>
                <a:close/>
                <a:moveTo>
                  <a:pt x="9202" y="11353"/>
                </a:moveTo>
                <a:cubicBezTo>
                  <a:pt x="9375" y="12284"/>
                  <a:pt x="9662" y="13099"/>
                  <a:pt x="10066" y="13798"/>
                </a:cubicBezTo>
                <a:cubicBezTo>
                  <a:pt x="10182" y="14030"/>
                  <a:pt x="10353" y="14322"/>
                  <a:pt x="10412" y="14555"/>
                </a:cubicBezTo>
                <a:cubicBezTo>
                  <a:pt x="9030" y="13914"/>
                  <a:pt x="7819" y="12809"/>
                  <a:pt x="7070" y="11353"/>
                </a:cubicBezTo>
                <a:close/>
                <a:moveTo>
                  <a:pt x="19396" y="11353"/>
                </a:moveTo>
                <a:cubicBezTo>
                  <a:pt x="18705" y="12809"/>
                  <a:pt x="17553" y="13914"/>
                  <a:pt x="16114" y="14555"/>
                </a:cubicBezTo>
                <a:cubicBezTo>
                  <a:pt x="16230" y="14322"/>
                  <a:pt x="16402" y="14090"/>
                  <a:pt x="16460" y="13798"/>
                </a:cubicBezTo>
                <a:cubicBezTo>
                  <a:pt x="16806" y="13099"/>
                  <a:pt x="17093" y="12227"/>
                  <a:pt x="17323" y="11353"/>
                </a:cubicBezTo>
                <a:close/>
                <a:moveTo>
                  <a:pt x="12657" y="11353"/>
                </a:moveTo>
                <a:lnTo>
                  <a:pt x="12657" y="14962"/>
                </a:lnTo>
                <a:cubicBezTo>
                  <a:pt x="12140" y="14672"/>
                  <a:pt x="11564" y="14090"/>
                  <a:pt x="11218" y="13215"/>
                </a:cubicBezTo>
                <a:cubicBezTo>
                  <a:pt x="10929" y="12633"/>
                  <a:pt x="10699" y="11994"/>
                  <a:pt x="10527" y="11353"/>
                </a:cubicBezTo>
                <a:close/>
                <a:moveTo>
                  <a:pt x="15999" y="11353"/>
                </a:moveTo>
                <a:cubicBezTo>
                  <a:pt x="15884" y="12051"/>
                  <a:pt x="15595" y="12750"/>
                  <a:pt x="15365" y="13215"/>
                </a:cubicBezTo>
                <a:cubicBezTo>
                  <a:pt x="14963" y="14206"/>
                  <a:pt x="14443" y="14788"/>
                  <a:pt x="13867" y="14962"/>
                </a:cubicBezTo>
                <a:lnTo>
                  <a:pt x="13867" y="11353"/>
                </a:lnTo>
                <a:close/>
                <a:moveTo>
                  <a:pt x="4795" y="16185"/>
                </a:moveTo>
                <a:cubicBezTo>
                  <a:pt x="4954" y="16185"/>
                  <a:pt x="5112" y="16243"/>
                  <a:pt x="5227" y="16359"/>
                </a:cubicBezTo>
                <a:cubicBezTo>
                  <a:pt x="5457" y="16594"/>
                  <a:pt x="5457" y="16943"/>
                  <a:pt x="5227" y="17233"/>
                </a:cubicBezTo>
                <a:lnTo>
                  <a:pt x="2347" y="20144"/>
                </a:lnTo>
                <a:cubicBezTo>
                  <a:pt x="2232" y="20260"/>
                  <a:pt x="2073" y="20319"/>
                  <a:pt x="1916" y="20319"/>
                </a:cubicBezTo>
                <a:cubicBezTo>
                  <a:pt x="1757" y="20319"/>
                  <a:pt x="1597" y="20260"/>
                  <a:pt x="1482" y="20144"/>
                </a:cubicBezTo>
                <a:cubicBezTo>
                  <a:pt x="1252" y="19911"/>
                  <a:pt x="1252" y="19504"/>
                  <a:pt x="1482" y="19271"/>
                </a:cubicBezTo>
                <a:lnTo>
                  <a:pt x="4364" y="16359"/>
                </a:lnTo>
                <a:cubicBezTo>
                  <a:pt x="4479" y="16243"/>
                  <a:pt x="4636" y="16185"/>
                  <a:pt x="4795" y="16185"/>
                </a:cubicBezTo>
                <a:close/>
                <a:moveTo>
                  <a:pt x="13292" y="0"/>
                </a:moveTo>
                <a:cubicBezTo>
                  <a:pt x="8797" y="0"/>
                  <a:pt x="5170" y="3667"/>
                  <a:pt x="5170" y="8209"/>
                </a:cubicBezTo>
                <a:cubicBezTo>
                  <a:pt x="5170" y="10188"/>
                  <a:pt x="5861" y="12051"/>
                  <a:pt x="7128" y="13507"/>
                </a:cubicBezTo>
                <a:lnTo>
                  <a:pt x="5572" y="15078"/>
                </a:lnTo>
                <a:cubicBezTo>
                  <a:pt x="5316" y="14929"/>
                  <a:pt x="5037" y="14856"/>
                  <a:pt x="4757" y="14856"/>
                </a:cubicBezTo>
                <a:cubicBezTo>
                  <a:pt x="4281" y="14856"/>
                  <a:pt x="3804" y="15062"/>
                  <a:pt x="3442" y="15428"/>
                </a:cubicBezTo>
                <a:lnTo>
                  <a:pt x="561" y="18340"/>
                </a:lnTo>
                <a:cubicBezTo>
                  <a:pt x="-187" y="19039"/>
                  <a:pt x="-187" y="20319"/>
                  <a:pt x="561" y="21018"/>
                </a:cubicBezTo>
                <a:cubicBezTo>
                  <a:pt x="906" y="21367"/>
                  <a:pt x="1426" y="21600"/>
                  <a:pt x="1828" y="21600"/>
                </a:cubicBezTo>
                <a:cubicBezTo>
                  <a:pt x="2347" y="21600"/>
                  <a:pt x="2749" y="21367"/>
                  <a:pt x="3153" y="21018"/>
                </a:cubicBezTo>
                <a:lnTo>
                  <a:pt x="6033" y="18107"/>
                </a:lnTo>
                <a:cubicBezTo>
                  <a:pt x="6609" y="17525"/>
                  <a:pt x="6724" y="16651"/>
                  <a:pt x="6379" y="15952"/>
                </a:cubicBezTo>
                <a:lnTo>
                  <a:pt x="7876" y="14380"/>
                </a:lnTo>
                <a:cubicBezTo>
                  <a:pt x="9317" y="15603"/>
                  <a:pt x="11160" y="16359"/>
                  <a:pt x="13118" y="16359"/>
                </a:cubicBezTo>
                <a:cubicBezTo>
                  <a:pt x="13154" y="16361"/>
                  <a:pt x="13191" y="16361"/>
                  <a:pt x="13228" y="16361"/>
                </a:cubicBezTo>
                <a:cubicBezTo>
                  <a:pt x="17784" y="16361"/>
                  <a:pt x="21413" y="12715"/>
                  <a:pt x="21413" y="8209"/>
                </a:cubicBezTo>
                <a:cubicBezTo>
                  <a:pt x="21413" y="3726"/>
                  <a:pt x="17727" y="0"/>
                  <a:pt x="13292" y="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sp>
        <p:nvSpPr>
          <p:cNvPr id="421" name="Google Shape;473;p41"/>
          <p:cNvSpPr/>
          <p:nvPr/>
        </p:nvSpPr>
        <p:spPr>
          <a:xfrm>
            <a:off x="5876601" y="2493116"/>
            <a:ext cx="422737" cy="421878"/>
          </a:xfrm>
          <a:custGeom>
            <a:avLst/>
            <a:gdLst/>
            <a:ahLst/>
            <a:cxnLst>
              <a:cxn ang="0">
                <a:pos x="wd2" y="hd2"/>
              </a:cxn>
              <a:cxn ang="5400000">
                <a:pos x="wd2" y="hd2"/>
              </a:cxn>
              <a:cxn ang="10800000">
                <a:pos x="wd2" y="hd2"/>
              </a:cxn>
              <a:cxn ang="16200000">
                <a:pos x="wd2" y="hd2"/>
              </a:cxn>
            </a:cxnLst>
            <a:rect l="0" t="0" r="r" b="b"/>
            <a:pathLst>
              <a:path w="21413" h="21600" extrusionOk="0">
                <a:moveTo>
                  <a:pt x="12657" y="1397"/>
                </a:moveTo>
                <a:lnTo>
                  <a:pt x="12657" y="5006"/>
                </a:lnTo>
                <a:lnTo>
                  <a:pt x="10469" y="5006"/>
                </a:lnTo>
                <a:cubicBezTo>
                  <a:pt x="10642" y="4308"/>
                  <a:pt x="10929" y="3609"/>
                  <a:pt x="11103" y="3144"/>
                </a:cubicBezTo>
                <a:cubicBezTo>
                  <a:pt x="11564" y="2269"/>
                  <a:pt x="12081" y="1687"/>
                  <a:pt x="12657" y="1397"/>
                </a:cubicBezTo>
                <a:close/>
                <a:moveTo>
                  <a:pt x="13867" y="1397"/>
                </a:moveTo>
                <a:cubicBezTo>
                  <a:pt x="14443" y="1687"/>
                  <a:pt x="14963" y="2269"/>
                  <a:pt x="15365" y="3144"/>
                </a:cubicBezTo>
                <a:cubicBezTo>
                  <a:pt x="15654" y="3726"/>
                  <a:pt x="15884" y="4367"/>
                  <a:pt x="15999" y="5006"/>
                </a:cubicBezTo>
                <a:lnTo>
                  <a:pt x="13867" y="5006"/>
                </a:lnTo>
                <a:lnTo>
                  <a:pt x="13867" y="1397"/>
                </a:lnTo>
                <a:close/>
                <a:moveTo>
                  <a:pt x="16114" y="1804"/>
                </a:moveTo>
                <a:cubicBezTo>
                  <a:pt x="17553" y="2561"/>
                  <a:pt x="18705" y="3609"/>
                  <a:pt x="19396" y="5006"/>
                </a:cubicBezTo>
                <a:lnTo>
                  <a:pt x="17323" y="5006"/>
                </a:lnTo>
                <a:cubicBezTo>
                  <a:pt x="17093" y="4075"/>
                  <a:pt x="16806" y="3260"/>
                  <a:pt x="16460" y="2561"/>
                </a:cubicBezTo>
                <a:cubicBezTo>
                  <a:pt x="16286" y="2329"/>
                  <a:pt x="16171" y="2037"/>
                  <a:pt x="16114" y="1804"/>
                </a:cubicBezTo>
                <a:close/>
                <a:moveTo>
                  <a:pt x="10412" y="1863"/>
                </a:moveTo>
                <a:cubicBezTo>
                  <a:pt x="10238" y="2096"/>
                  <a:pt x="10123" y="2329"/>
                  <a:pt x="10066" y="2619"/>
                </a:cubicBezTo>
                <a:cubicBezTo>
                  <a:pt x="9662" y="3317"/>
                  <a:pt x="9375" y="4191"/>
                  <a:pt x="9202" y="5066"/>
                </a:cubicBezTo>
                <a:lnTo>
                  <a:pt x="7070" y="5066"/>
                </a:lnTo>
                <a:cubicBezTo>
                  <a:pt x="7819" y="3609"/>
                  <a:pt x="9030" y="2561"/>
                  <a:pt x="10412" y="1863"/>
                </a:cubicBezTo>
                <a:close/>
                <a:moveTo>
                  <a:pt x="8971" y="6346"/>
                </a:moveTo>
                <a:cubicBezTo>
                  <a:pt x="8913" y="6928"/>
                  <a:pt x="8797" y="7568"/>
                  <a:pt x="8797" y="8209"/>
                </a:cubicBezTo>
                <a:cubicBezTo>
                  <a:pt x="8913" y="8848"/>
                  <a:pt x="8913" y="9547"/>
                  <a:pt x="8971" y="10129"/>
                </a:cubicBezTo>
                <a:lnTo>
                  <a:pt x="6609" y="10129"/>
                </a:lnTo>
                <a:cubicBezTo>
                  <a:pt x="6437" y="9547"/>
                  <a:pt x="6322" y="8848"/>
                  <a:pt x="6322" y="8209"/>
                </a:cubicBezTo>
                <a:cubicBezTo>
                  <a:pt x="6322" y="7568"/>
                  <a:pt x="6379" y="6928"/>
                  <a:pt x="6609" y="6346"/>
                </a:cubicBezTo>
                <a:close/>
                <a:moveTo>
                  <a:pt x="12657" y="6346"/>
                </a:moveTo>
                <a:lnTo>
                  <a:pt x="12657" y="10129"/>
                </a:lnTo>
                <a:lnTo>
                  <a:pt x="10238" y="10129"/>
                </a:lnTo>
                <a:cubicBezTo>
                  <a:pt x="10182" y="9490"/>
                  <a:pt x="10123" y="8848"/>
                  <a:pt x="10123" y="8209"/>
                </a:cubicBezTo>
                <a:cubicBezTo>
                  <a:pt x="10123" y="7568"/>
                  <a:pt x="10182" y="6869"/>
                  <a:pt x="10238" y="6346"/>
                </a:cubicBezTo>
                <a:close/>
                <a:moveTo>
                  <a:pt x="16230" y="6346"/>
                </a:moveTo>
                <a:cubicBezTo>
                  <a:pt x="16286" y="6928"/>
                  <a:pt x="16402" y="7568"/>
                  <a:pt x="16402" y="8209"/>
                </a:cubicBezTo>
                <a:cubicBezTo>
                  <a:pt x="16402" y="8848"/>
                  <a:pt x="16286" y="9547"/>
                  <a:pt x="16230" y="10129"/>
                </a:cubicBezTo>
                <a:lnTo>
                  <a:pt x="13867" y="10129"/>
                </a:lnTo>
                <a:lnTo>
                  <a:pt x="13867" y="6346"/>
                </a:lnTo>
                <a:close/>
                <a:moveTo>
                  <a:pt x="19916" y="6346"/>
                </a:moveTo>
                <a:cubicBezTo>
                  <a:pt x="20031" y="6928"/>
                  <a:pt x="20203" y="7568"/>
                  <a:pt x="20203" y="8209"/>
                </a:cubicBezTo>
                <a:cubicBezTo>
                  <a:pt x="20203" y="8848"/>
                  <a:pt x="20146" y="9547"/>
                  <a:pt x="19916" y="10129"/>
                </a:cubicBezTo>
                <a:lnTo>
                  <a:pt x="17553" y="10129"/>
                </a:lnTo>
                <a:cubicBezTo>
                  <a:pt x="17612" y="9490"/>
                  <a:pt x="17669" y="8848"/>
                  <a:pt x="17669" y="8209"/>
                </a:cubicBezTo>
                <a:cubicBezTo>
                  <a:pt x="17612" y="7568"/>
                  <a:pt x="17612" y="6928"/>
                  <a:pt x="17553" y="6346"/>
                </a:cubicBezTo>
                <a:close/>
                <a:moveTo>
                  <a:pt x="9202" y="11353"/>
                </a:moveTo>
                <a:cubicBezTo>
                  <a:pt x="9375" y="12284"/>
                  <a:pt x="9662" y="13099"/>
                  <a:pt x="10066" y="13798"/>
                </a:cubicBezTo>
                <a:cubicBezTo>
                  <a:pt x="10182" y="14030"/>
                  <a:pt x="10353" y="14322"/>
                  <a:pt x="10412" y="14555"/>
                </a:cubicBezTo>
                <a:cubicBezTo>
                  <a:pt x="9030" y="13914"/>
                  <a:pt x="7819" y="12809"/>
                  <a:pt x="7070" y="11353"/>
                </a:cubicBezTo>
                <a:close/>
                <a:moveTo>
                  <a:pt x="19396" y="11353"/>
                </a:moveTo>
                <a:cubicBezTo>
                  <a:pt x="18705" y="12809"/>
                  <a:pt x="17553" y="13914"/>
                  <a:pt x="16114" y="14555"/>
                </a:cubicBezTo>
                <a:cubicBezTo>
                  <a:pt x="16230" y="14322"/>
                  <a:pt x="16402" y="14090"/>
                  <a:pt x="16460" y="13798"/>
                </a:cubicBezTo>
                <a:cubicBezTo>
                  <a:pt x="16806" y="13099"/>
                  <a:pt x="17093" y="12227"/>
                  <a:pt x="17323" y="11353"/>
                </a:cubicBezTo>
                <a:close/>
                <a:moveTo>
                  <a:pt x="12657" y="11353"/>
                </a:moveTo>
                <a:lnTo>
                  <a:pt x="12657" y="14962"/>
                </a:lnTo>
                <a:cubicBezTo>
                  <a:pt x="12140" y="14672"/>
                  <a:pt x="11564" y="14090"/>
                  <a:pt x="11218" y="13215"/>
                </a:cubicBezTo>
                <a:cubicBezTo>
                  <a:pt x="10929" y="12633"/>
                  <a:pt x="10699" y="11994"/>
                  <a:pt x="10527" y="11353"/>
                </a:cubicBezTo>
                <a:close/>
                <a:moveTo>
                  <a:pt x="15999" y="11353"/>
                </a:moveTo>
                <a:cubicBezTo>
                  <a:pt x="15884" y="12051"/>
                  <a:pt x="15595" y="12750"/>
                  <a:pt x="15365" y="13215"/>
                </a:cubicBezTo>
                <a:cubicBezTo>
                  <a:pt x="14963" y="14206"/>
                  <a:pt x="14443" y="14788"/>
                  <a:pt x="13867" y="14962"/>
                </a:cubicBezTo>
                <a:lnTo>
                  <a:pt x="13867" y="11353"/>
                </a:lnTo>
                <a:close/>
                <a:moveTo>
                  <a:pt x="4795" y="16185"/>
                </a:moveTo>
                <a:cubicBezTo>
                  <a:pt x="4954" y="16185"/>
                  <a:pt x="5112" y="16243"/>
                  <a:pt x="5227" y="16359"/>
                </a:cubicBezTo>
                <a:cubicBezTo>
                  <a:pt x="5457" y="16594"/>
                  <a:pt x="5457" y="16943"/>
                  <a:pt x="5227" y="17233"/>
                </a:cubicBezTo>
                <a:lnTo>
                  <a:pt x="2347" y="20144"/>
                </a:lnTo>
                <a:cubicBezTo>
                  <a:pt x="2232" y="20260"/>
                  <a:pt x="2073" y="20319"/>
                  <a:pt x="1916" y="20319"/>
                </a:cubicBezTo>
                <a:cubicBezTo>
                  <a:pt x="1757" y="20319"/>
                  <a:pt x="1597" y="20260"/>
                  <a:pt x="1482" y="20144"/>
                </a:cubicBezTo>
                <a:cubicBezTo>
                  <a:pt x="1252" y="19911"/>
                  <a:pt x="1252" y="19504"/>
                  <a:pt x="1482" y="19271"/>
                </a:cubicBezTo>
                <a:lnTo>
                  <a:pt x="4364" y="16359"/>
                </a:lnTo>
                <a:cubicBezTo>
                  <a:pt x="4479" y="16243"/>
                  <a:pt x="4636" y="16185"/>
                  <a:pt x="4795" y="16185"/>
                </a:cubicBezTo>
                <a:close/>
                <a:moveTo>
                  <a:pt x="13292" y="0"/>
                </a:moveTo>
                <a:cubicBezTo>
                  <a:pt x="8797" y="0"/>
                  <a:pt x="5170" y="3667"/>
                  <a:pt x="5170" y="8209"/>
                </a:cubicBezTo>
                <a:cubicBezTo>
                  <a:pt x="5170" y="10188"/>
                  <a:pt x="5861" y="12051"/>
                  <a:pt x="7128" y="13507"/>
                </a:cubicBezTo>
                <a:lnTo>
                  <a:pt x="5572" y="15078"/>
                </a:lnTo>
                <a:cubicBezTo>
                  <a:pt x="5316" y="14929"/>
                  <a:pt x="5037" y="14856"/>
                  <a:pt x="4757" y="14856"/>
                </a:cubicBezTo>
                <a:cubicBezTo>
                  <a:pt x="4281" y="14856"/>
                  <a:pt x="3804" y="15062"/>
                  <a:pt x="3442" y="15428"/>
                </a:cubicBezTo>
                <a:lnTo>
                  <a:pt x="561" y="18340"/>
                </a:lnTo>
                <a:cubicBezTo>
                  <a:pt x="-187" y="19039"/>
                  <a:pt x="-187" y="20319"/>
                  <a:pt x="561" y="21018"/>
                </a:cubicBezTo>
                <a:cubicBezTo>
                  <a:pt x="906" y="21367"/>
                  <a:pt x="1426" y="21600"/>
                  <a:pt x="1828" y="21600"/>
                </a:cubicBezTo>
                <a:cubicBezTo>
                  <a:pt x="2347" y="21600"/>
                  <a:pt x="2749" y="21367"/>
                  <a:pt x="3153" y="21018"/>
                </a:cubicBezTo>
                <a:lnTo>
                  <a:pt x="6033" y="18107"/>
                </a:lnTo>
                <a:cubicBezTo>
                  <a:pt x="6609" y="17525"/>
                  <a:pt x="6724" y="16651"/>
                  <a:pt x="6379" y="15952"/>
                </a:cubicBezTo>
                <a:lnTo>
                  <a:pt x="7876" y="14380"/>
                </a:lnTo>
                <a:cubicBezTo>
                  <a:pt x="9317" y="15603"/>
                  <a:pt x="11160" y="16359"/>
                  <a:pt x="13118" y="16359"/>
                </a:cubicBezTo>
                <a:cubicBezTo>
                  <a:pt x="13154" y="16361"/>
                  <a:pt x="13191" y="16361"/>
                  <a:pt x="13228" y="16361"/>
                </a:cubicBezTo>
                <a:cubicBezTo>
                  <a:pt x="17784" y="16361"/>
                  <a:pt x="21413" y="12715"/>
                  <a:pt x="21413" y="8209"/>
                </a:cubicBezTo>
                <a:cubicBezTo>
                  <a:pt x="21413" y="3726"/>
                  <a:pt x="17727" y="0"/>
                  <a:pt x="13292" y="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422" name="WhatsApp Image 2023-03-07 at 14.16.53.jpeg" descr="WhatsApp Image 2023-03-07 at 14.16.53.jpeg"/>
          <p:cNvPicPr>
            <a:picLocks noChangeAspect="1"/>
          </p:cNvPicPr>
          <p:nvPr/>
        </p:nvPicPr>
        <p:blipFill>
          <a:blip r:embed="rId4"/>
          <a:stretch>
            <a:fillRect/>
          </a:stretch>
        </p:blipFill>
        <p:spPr>
          <a:xfrm>
            <a:off x="8518077" y="4293463"/>
            <a:ext cx="565850" cy="800494"/>
          </a:xfrm>
          <a:prstGeom prst="rect">
            <a:avLst/>
          </a:prstGeom>
          <a:ln w="12700">
            <a:miter lim="400000"/>
          </a:ln>
        </p:spPr>
      </p:pic>
      <p:pic>
        <p:nvPicPr>
          <p:cNvPr id="19" name="Resim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20" name="Resim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7" name="Google Shape;654;p48"/>
          <p:cNvGrpSpPr/>
          <p:nvPr/>
        </p:nvGrpSpPr>
        <p:grpSpPr>
          <a:xfrm>
            <a:off x="4388699" y="1629724"/>
            <a:ext cx="3393300" cy="2438147"/>
            <a:chOff x="0" y="0"/>
            <a:chExt cx="3393299" cy="2438145"/>
          </a:xfrm>
        </p:grpSpPr>
        <p:sp>
          <p:nvSpPr>
            <p:cNvPr id="424" name="Google Shape;655;p48"/>
            <p:cNvSpPr/>
            <p:nvPr/>
          </p:nvSpPr>
          <p:spPr>
            <a:xfrm>
              <a:off x="836774" y="2220645"/>
              <a:ext cx="1719601" cy="217501"/>
            </a:xfrm>
            <a:custGeom>
              <a:avLst/>
              <a:gdLst/>
              <a:ahLst/>
              <a:cxnLst>
                <a:cxn ang="0">
                  <a:pos x="wd2" y="hd2"/>
                </a:cxn>
                <a:cxn ang="5400000">
                  <a:pos x="wd2" y="hd2"/>
                </a:cxn>
                <a:cxn ang="10800000">
                  <a:pos x="wd2" y="hd2"/>
                </a:cxn>
                <a:cxn ang="16200000">
                  <a:pos x="wd2" y="hd2"/>
                </a:cxn>
              </a:cxnLst>
              <a:rect l="0" t="0" r="r" b="b"/>
              <a:pathLst>
                <a:path w="21600" h="21600" extrusionOk="0">
                  <a:moveTo>
                    <a:pt x="1366" y="0"/>
                  </a:moveTo>
                  <a:lnTo>
                    <a:pt x="20234" y="0"/>
                  </a:lnTo>
                  <a:cubicBezTo>
                    <a:pt x="20988" y="0"/>
                    <a:pt x="21600" y="4835"/>
                    <a:pt x="21600" y="10800"/>
                  </a:cubicBezTo>
                  <a:lnTo>
                    <a:pt x="21600" y="21600"/>
                  </a:lnTo>
                  <a:lnTo>
                    <a:pt x="0" y="21600"/>
                  </a:lnTo>
                  <a:lnTo>
                    <a:pt x="0" y="10800"/>
                  </a:lnTo>
                  <a:cubicBezTo>
                    <a:pt x="0" y="4835"/>
                    <a:pt x="612" y="0"/>
                    <a:pt x="1366" y="0"/>
                  </a:cubicBezTo>
                  <a:close/>
                </a:path>
              </a:pathLst>
            </a:custGeom>
            <a:noFill/>
            <a:ln w="9525" cap="flat">
              <a:solidFill>
                <a:schemeClr val="accent2">
                  <a:lumOff val="44000"/>
                </a:schemeClr>
              </a:solidFill>
              <a:prstDash val="solid"/>
              <a:round/>
            </a:ln>
            <a:effectLst/>
          </p:spPr>
          <p:txBody>
            <a:bodyPr wrap="square" lIns="0" tIns="0" rIns="0" bIns="0" numCol="1" anchor="ctr">
              <a:noAutofit/>
            </a:bodyPr>
            <a:lstStyle/>
            <a:p>
              <a:pPr>
                <a:defRPr>
                  <a:solidFill>
                    <a:srgbClr val="000000"/>
                  </a:solidFill>
                </a:defRPr>
              </a:pPr>
              <a:endParaRPr/>
            </a:p>
          </p:txBody>
        </p:sp>
        <p:sp>
          <p:nvSpPr>
            <p:cNvPr id="425" name="Google Shape;656;p48"/>
            <p:cNvSpPr/>
            <p:nvPr/>
          </p:nvSpPr>
          <p:spPr>
            <a:xfrm>
              <a:off x="-1" y="-1"/>
              <a:ext cx="3393301" cy="2028601"/>
            </a:xfrm>
            <a:custGeom>
              <a:avLst/>
              <a:gdLst/>
              <a:ahLst/>
              <a:cxnLst>
                <a:cxn ang="0">
                  <a:pos x="wd2" y="hd2"/>
                </a:cxn>
                <a:cxn ang="5400000">
                  <a:pos x="wd2" y="hd2"/>
                </a:cxn>
                <a:cxn ang="10800000">
                  <a:pos x="wd2" y="hd2"/>
                </a:cxn>
                <a:cxn ang="16200000">
                  <a:pos x="wd2" y="hd2"/>
                </a:cxn>
              </a:cxnLst>
              <a:rect l="0" t="0" r="r" b="b"/>
              <a:pathLst>
                <a:path w="21600" h="21600" extrusionOk="0">
                  <a:moveTo>
                    <a:pt x="2152" y="0"/>
                  </a:moveTo>
                  <a:lnTo>
                    <a:pt x="19448" y="0"/>
                  </a:lnTo>
                  <a:cubicBezTo>
                    <a:pt x="20636" y="0"/>
                    <a:pt x="21600" y="1612"/>
                    <a:pt x="21600" y="3600"/>
                  </a:cubicBezTo>
                  <a:lnTo>
                    <a:pt x="21600" y="21600"/>
                  </a:lnTo>
                  <a:lnTo>
                    <a:pt x="0" y="21600"/>
                  </a:lnTo>
                  <a:lnTo>
                    <a:pt x="0" y="3600"/>
                  </a:lnTo>
                  <a:cubicBezTo>
                    <a:pt x="0" y="1612"/>
                    <a:pt x="964" y="0"/>
                    <a:pt x="2152" y="0"/>
                  </a:cubicBezTo>
                  <a:close/>
                </a:path>
              </a:pathLst>
            </a:custGeom>
            <a:noFill/>
            <a:ln w="9525" cap="flat">
              <a:solidFill>
                <a:schemeClr val="accent2">
                  <a:lumOff val="44000"/>
                </a:schemeClr>
              </a:solidFill>
              <a:prstDash val="solid"/>
              <a:round/>
            </a:ln>
            <a:effectLst/>
          </p:spPr>
          <p:txBody>
            <a:bodyPr wrap="square" lIns="0" tIns="0" rIns="0" bIns="0" numCol="1" anchor="ctr">
              <a:noAutofit/>
            </a:bodyPr>
            <a:lstStyle/>
            <a:p>
              <a:pPr>
                <a:defRPr>
                  <a:solidFill>
                    <a:srgbClr val="000000"/>
                  </a:solidFill>
                </a:defRPr>
              </a:pPr>
              <a:endParaRPr/>
            </a:p>
          </p:txBody>
        </p:sp>
        <p:sp>
          <p:nvSpPr>
            <p:cNvPr id="426" name="Google Shape;657;p48"/>
            <p:cNvSpPr/>
            <p:nvPr/>
          </p:nvSpPr>
          <p:spPr>
            <a:xfrm>
              <a:off x="1696649" y="2028599"/>
              <a:ext cx="1" cy="192001"/>
            </a:xfrm>
            <a:prstGeom prst="line">
              <a:avLst/>
            </a:prstGeom>
            <a:noFill/>
            <a:ln w="9525" cap="flat">
              <a:solidFill>
                <a:schemeClr val="accent2">
                  <a:lumOff val="44000"/>
                </a:schemeClr>
              </a:solidFill>
              <a:prstDash val="solid"/>
              <a:round/>
            </a:ln>
            <a:effectLst/>
          </p:spPr>
          <p:txBody>
            <a:bodyPr wrap="square" lIns="0" tIns="0" rIns="0" bIns="0" numCol="1" anchor="t">
              <a:noAutofit/>
            </a:bodyPr>
            <a:lstStyle/>
            <a:p>
              <a:endParaRPr/>
            </a:p>
          </p:txBody>
        </p:sp>
      </p:grpSp>
      <p:sp>
        <p:nvSpPr>
          <p:cNvPr id="428" name="Google Shape;659;p48"/>
          <p:cNvSpPr txBox="1">
            <a:spLocks noGrp="1"/>
          </p:cNvSpPr>
          <p:nvPr>
            <p:ph type="body" sz="half" idx="1"/>
          </p:nvPr>
        </p:nvSpPr>
        <p:spPr>
          <a:xfrm>
            <a:off x="407204" y="517575"/>
            <a:ext cx="3727807" cy="2747517"/>
          </a:xfrm>
          <a:prstGeom prst="rect">
            <a:avLst/>
          </a:prstGeom>
        </p:spPr>
        <p:txBody>
          <a:bodyPr anchor="ctr"/>
          <a:lstStyle>
            <a:lvl1pPr marL="0" indent="0">
              <a:spcBef>
                <a:spcPts val="1600"/>
              </a:spcBef>
            </a:lvl1pPr>
          </a:lstStyle>
          <a:p>
            <a:r>
              <a:t>However, although the Italian legislative and institutional framework of water policy is now broadly coherent with the rest of Europe, the distance between paper legislation and proper implementation is very large, partly due to the delay in the development of environmental policy, partly because of structural difficulties (eg prevalence of non-point impact sources).</a:t>
            </a:r>
          </a:p>
        </p:txBody>
      </p:sp>
      <p:pic>
        <p:nvPicPr>
          <p:cNvPr id="429" name="Google Shape;661;p48" descr="Google Shape;661;p48"/>
          <p:cNvPicPr>
            <a:picLocks noChangeAspect="1"/>
          </p:cNvPicPr>
          <p:nvPr/>
        </p:nvPicPr>
        <p:blipFill>
          <a:blip r:embed="rId2"/>
          <a:srcRect t="27891" r="10386" b="26067"/>
          <a:stretch>
            <a:fillRect/>
          </a:stretch>
        </p:blipFill>
        <p:spPr>
          <a:xfrm rot="10799986">
            <a:off x="260982" y="3079831"/>
            <a:ext cx="4658884" cy="2368190"/>
          </a:xfrm>
          <a:prstGeom prst="rect">
            <a:avLst/>
          </a:prstGeom>
          <a:ln w="12700">
            <a:miter lim="400000"/>
          </a:ln>
        </p:spPr>
      </p:pic>
      <p:sp>
        <p:nvSpPr>
          <p:cNvPr id="430" name="Google Shape;662;p48"/>
          <p:cNvSpPr/>
          <p:nvPr/>
        </p:nvSpPr>
        <p:spPr>
          <a:xfrm>
            <a:off x="8164920" y="4278893"/>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431" name="Google Shape;663;p48" descr="Google Shape;663;p48"/>
          <p:cNvPicPr>
            <a:picLocks noChangeAspect="1"/>
          </p:cNvPicPr>
          <p:nvPr/>
        </p:nvPicPr>
        <p:blipFill>
          <a:blip r:embed="rId3"/>
          <a:stretch>
            <a:fillRect/>
          </a:stretch>
        </p:blipFill>
        <p:spPr>
          <a:xfrm>
            <a:off x="3955208" y="3299698"/>
            <a:ext cx="135876" cy="129853"/>
          </a:xfrm>
          <a:prstGeom prst="rect">
            <a:avLst/>
          </a:prstGeom>
          <a:ln w="12700">
            <a:miter lim="400000"/>
          </a:ln>
        </p:spPr>
      </p:pic>
      <p:pic>
        <p:nvPicPr>
          <p:cNvPr id="432" name="Google Shape;664;p48" descr="Google Shape;664;p48"/>
          <p:cNvPicPr>
            <a:picLocks noChangeAspect="1"/>
          </p:cNvPicPr>
          <p:nvPr/>
        </p:nvPicPr>
        <p:blipFill>
          <a:blip r:embed="rId3"/>
          <a:stretch>
            <a:fillRect/>
          </a:stretch>
        </p:blipFill>
        <p:spPr>
          <a:xfrm>
            <a:off x="8035687" y="2975099"/>
            <a:ext cx="339677" cy="324599"/>
          </a:xfrm>
          <a:prstGeom prst="rect">
            <a:avLst/>
          </a:prstGeom>
          <a:ln w="12700">
            <a:miter lim="400000"/>
          </a:ln>
        </p:spPr>
      </p:pic>
      <p:pic>
        <p:nvPicPr>
          <p:cNvPr id="433" name="Google Shape;665;p48" descr="Google Shape;665;p48"/>
          <p:cNvPicPr>
            <a:picLocks noChangeAspect="1"/>
          </p:cNvPicPr>
          <p:nvPr/>
        </p:nvPicPr>
        <p:blipFill>
          <a:blip r:embed="rId3"/>
          <a:stretch>
            <a:fillRect/>
          </a:stretch>
        </p:blipFill>
        <p:spPr>
          <a:xfrm>
            <a:off x="8137607" y="1499873"/>
            <a:ext cx="135876" cy="129853"/>
          </a:xfrm>
          <a:prstGeom prst="rect">
            <a:avLst/>
          </a:prstGeom>
          <a:ln w="12700">
            <a:miter lim="400000"/>
          </a:ln>
        </p:spPr>
      </p:pic>
      <p:pic>
        <p:nvPicPr>
          <p:cNvPr id="434" name="Google Shape;666;p48" descr="Google Shape;666;p48"/>
          <p:cNvPicPr>
            <a:picLocks noChangeAspect="1"/>
          </p:cNvPicPr>
          <p:nvPr/>
        </p:nvPicPr>
        <p:blipFill>
          <a:blip r:embed="rId3"/>
          <a:stretch>
            <a:fillRect/>
          </a:stretch>
        </p:blipFill>
        <p:spPr>
          <a:xfrm>
            <a:off x="5910807" y="955724"/>
            <a:ext cx="135876" cy="129853"/>
          </a:xfrm>
          <a:prstGeom prst="rect">
            <a:avLst/>
          </a:prstGeom>
          <a:ln w="12700">
            <a:miter lim="400000"/>
          </a:ln>
        </p:spPr>
      </p:pic>
      <p:pic>
        <p:nvPicPr>
          <p:cNvPr id="435" name="Google Shape;667;p48" descr="Google Shape;667;p48"/>
          <p:cNvPicPr>
            <a:picLocks noChangeAspect="1"/>
          </p:cNvPicPr>
          <p:nvPr/>
        </p:nvPicPr>
        <p:blipFill>
          <a:blip r:embed="rId3"/>
          <a:stretch>
            <a:fillRect/>
          </a:stretch>
        </p:blipFill>
        <p:spPr>
          <a:xfrm>
            <a:off x="3863125" y="2246365"/>
            <a:ext cx="320042" cy="305816"/>
          </a:xfrm>
          <a:prstGeom prst="rect">
            <a:avLst/>
          </a:prstGeom>
          <a:ln w="12700">
            <a:miter lim="400000"/>
          </a:ln>
        </p:spPr>
      </p:pic>
      <p:pic>
        <p:nvPicPr>
          <p:cNvPr id="436" name="Google Shape;668;p48" descr="Google Shape;668;p48"/>
          <p:cNvPicPr>
            <a:picLocks noChangeAspect="1"/>
          </p:cNvPicPr>
          <p:nvPr/>
        </p:nvPicPr>
        <p:blipFill>
          <a:blip r:embed="rId3"/>
          <a:stretch>
            <a:fillRect/>
          </a:stretch>
        </p:blipFill>
        <p:spPr>
          <a:xfrm>
            <a:off x="1521208" y="3894199"/>
            <a:ext cx="135876" cy="129853"/>
          </a:xfrm>
          <a:prstGeom prst="rect">
            <a:avLst/>
          </a:prstGeom>
          <a:ln w="12700">
            <a:miter lim="400000"/>
          </a:ln>
        </p:spPr>
      </p:pic>
      <p:pic>
        <p:nvPicPr>
          <p:cNvPr id="437" name="https://tse1.mm.bing.net/th?id=OIP.wlaSnMIpd6XmT3HwoMzHngHaFj&amp;pid=Api&amp;P=0" descr="https://tse1.mm.bing.net/th?id=OIP.wlaSnMIpd6XmT3HwoMzHngHaFj&amp;pid=Api&amp;P=0"/>
          <p:cNvPicPr>
            <a:picLocks noChangeAspect="1"/>
          </p:cNvPicPr>
          <p:nvPr/>
        </p:nvPicPr>
        <p:blipFill>
          <a:blip r:embed="rId4"/>
          <a:stretch>
            <a:fillRect/>
          </a:stretch>
        </p:blipFill>
        <p:spPr>
          <a:xfrm>
            <a:off x="4885272" y="1772873"/>
            <a:ext cx="2400155" cy="1798092"/>
          </a:xfrm>
          <a:prstGeom prst="rect">
            <a:avLst/>
          </a:prstGeom>
          <a:ln w="12700">
            <a:miter lim="400000"/>
          </a:ln>
        </p:spPr>
      </p:pic>
      <p:pic>
        <p:nvPicPr>
          <p:cNvPr id="438" name="WhatsApp Image 2023-03-07 at 14.16.53.jpeg" descr="WhatsApp Image 2023-03-07 at 14.16.53.jpeg"/>
          <p:cNvPicPr>
            <a:picLocks noChangeAspect="1"/>
          </p:cNvPicPr>
          <p:nvPr/>
        </p:nvPicPr>
        <p:blipFill>
          <a:blip r:embed="rId5"/>
          <a:stretch>
            <a:fillRect/>
          </a:stretch>
        </p:blipFill>
        <p:spPr>
          <a:xfrm>
            <a:off x="8518077" y="4293463"/>
            <a:ext cx="565850" cy="800494"/>
          </a:xfrm>
          <a:prstGeom prst="rect">
            <a:avLst/>
          </a:prstGeom>
          <a:ln w="12700">
            <a:miter lim="400000"/>
          </a:ln>
        </p:spPr>
      </p:pic>
      <p:pic>
        <p:nvPicPr>
          <p:cNvPr id="17" name="Resim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8" name="Resim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Google Shape;400;p39"/>
          <p:cNvSpPr txBox="1">
            <a:spLocks noGrp="1"/>
          </p:cNvSpPr>
          <p:nvPr>
            <p:ph type="body" sz="quarter" idx="1"/>
          </p:nvPr>
        </p:nvSpPr>
        <p:spPr>
          <a:xfrm>
            <a:off x="4046327" y="1303930"/>
            <a:ext cx="3934099" cy="1314866"/>
          </a:xfrm>
          <a:prstGeom prst="rect">
            <a:avLst/>
          </a:prstGeom>
        </p:spPr>
        <p:txBody>
          <a:bodyPr/>
          <a:lstStyle>
            <a:lvl1pPr marL="0" indent="0" defTabSz="905255">
              <a:defRPr sz="1386"/>
            </a:lvl1pPr>
          </a:lstStyle>
          <a:p>
            <a:r>
              <a:t>Northern Italy, thanks to the Alps and to the natural storage capacity provided by glaciers and lakes, enjoys regular and abundant per-capita endowment.</a:t>
            </a:r>
          </a:p>
        </p:txBody>
      </p:sp>
      <p:sp>
        <p:nvSpPr>
          <p:cNvPr id="441" name="Google Shape;403;p39"/>
          <p:cNvSpPr txBox="1"/>
          <p:nvPr/>
        </p:nvSpPr>
        <p:spPr>
          <a:xfrm>
            <a:off x="906303" y="871929"/>
            <a:ext cx="7704002" cy="432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chor="ctr">
            <a:normAutofit/>
          </a:bodyPr>
          <a:lstStyle>
            <a:lvl1pPr defTabSz="493776">
              <a:defRPr sz="1620">
                <a:solidFill>
                  <a:schemeClr val="accent2">
                    <a:lumOff val="44000"/>
                  </a:schemeClr>
                </a:solidFill>
                <a:latin typeface="Unlock"/>
                <a:ea typeface="Unlock"/>
                <a:cs typeface="Unlock"/>
                <a:sym typeface="Unlock"/>
              </a:defRPr>
            </a:lvl1pPr>
          </a:lstStyle>
          <a:p>
            <a:r>
              <a:rPr dirty="0"/>
              <a:t>There are important differences throughout the Country. </a:t>
            </a:r>
          </a:p>
        </p:txBody>
      </p:sp>
      <p:sp>
        <p:nvSpPr>
          <p:cNvPr id="442" name="Google Shape;405;p39"/>
          <p:cNvSpPr txBox="1"/>
          <p:nvPr/>
        </p:nvSpPr>
        <p:spPr>
          <a:xfrm>
            <a:off x="4046339" y="2699026"/>
            <a:ext cx="3934074" cy="17861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ormAutofit/>
          </a:bodyPr>
          <a:lstStyle>
            <a:lvl1pPr defTabSz="859536">
              <a:defRPr sz="1316">
                <a:solidFill>
                  <a:schemeClr val="accent2">
                    <a:lumOff val="44000"/>
                  </a:schemeClr>
                </a:solidFill>
                <a:latin typeface="Catamaran Regular"/>
                <a:ea typeface="Catamaran Regular"/>
                <a:cs typeface="Catamaran Regular"/>
                <a:sym typeface="Catamaran Regular"/>
              </a:defRPr>
            </a:lvl1pPr>
          </a:lstStyle>
          <a:p>
            <a:r>
              <a:t>In central and Southern Italy and in the islands available resources are much lower, seasonal variability of runoffs is at the highest. The relative abundancy of water resources is more apparent than real, since the Italian water system is capable of using just a small fraction of potential outflow.</a:t>
            </a:r>
          </a:p>
        </p:txBody>
      </p:sp>
      <p:pic>
        <p:nvPicPr>
          <p:cNvPr id="443" name="Google Shape;429;p39" descr="Google Shape;429;p39"/>
          <p:cNvPicPr>
            <a:picLocks noChangeAspect="1"/>
          </p:cNvPicPr>
          <p:nvPr/>
        </p:nvPicPr>
        <p:blipFill>
          <a:blip r:embed="rId2"/>
          <a:srcRect t="27891"/>
          <a:stretch>
            <a:fillRect/>
          </a:stretch>
        </p:blipFill>
        <p:spPr>
          <a:xfrm rot="10800011" flipH="1">
            <a:off x="-688325" y="2185371"/>
            <a:ext cx="5198952" cy="3708958"/>
          </a:xfrm>
          <a:prstGeom prst="rect">
            <a:avLst/>
          </a:prstGeom>
          <a:ln w="12700">
            <a:miter lim="400000"/>
          </a:ln>
        </p:spPr>
      </p:pic>
      <p:pic>
        <p:nvPicPr>
          <p:cNvPr id="444" name="Google Shape;430;p39" descr="Google Shape;430;p39"/>
          <p:cNvPicPr>
            <a:picLocks noChangeAspect="1"/>
          </p:cNvPicPr>
          <p:nvPr/>
        </p:nvPicPr>
        <p:blipFill>
          <a:blip r:embed="rId3"/>
          <a:stretch>
            <a:fillRect/>
          </a:stretch>
        </p:blipFill>
        <p:spPr>
          <a:xfrm>
            <a:off x="2924132" y="1887548"/>
            <a:ext cx="135876" cy="129853"/>
          </a:xfrm>
          <a:prstGeom prst="rect">
            <a:avLst/>
          </a:prstGeom>
          <a:ln w="12700">
            <a:miter lim="400000"/>
          </a:ln>
        </p:spPr>
      </p:pic>
      <p:pic>
        <p:nvPicPr>
          <p:cNvPr id="445" name="Google Shape;431;p39" descr="Google Shape;431;p39"/>
          <p:cNvPicPr>
            <a:picLocks noChangeAspect="1"/>
          </p:cNvPicPr>
          <p:nvPr/>
        </p:nvPicPr>
        <p:blipFill>
          <a:blip r:embed="rId3"/>
          <a:stretch>
            <a:fillRect/>
          </a:stretch>
        </p:blipFill>
        <p:spPr>
          <a:xfrm>
            <a:off x="1832106" y="2397449"/>
            <a:ext cx="501986" cy="479701"/>
          </a:xfrm>
          <a:prstGeom prst="rect">
            <a:avLst/>
          </a:prstGeom>
          <a:ln w="12700">
            <a:miter lim="400000"/>
          </a:ln>
        </p:spPr>
      </p:pic>
      <p:pic>
        <p:nvPicPr>
          <p:cNvPr id="446" name="Google Shape;432;p39" descr="Google Shape;432;p39"/>
          <p:cNvPicPr>
            <a:picLocks noChangeAspect="1"/>
          </p:cNvPicPr>
          <p:nvPr/>
        </p:nvPicPr>
        <p:blipFill>
          <a:blip r:embed="rId3"/>
          <a:stretch>
            <a:fillRect/>
          </a:stretch>
        </p:blipFill>
        <p:spPr>
          <a:xfrm>
            <a:off x="2924112" y="2555600"/>
            <a:ext cx="339677" cy="324599"/>
          </a:xfrm>
          <a:prstGeom prst="rect">
            <a:avLst/>
          </a:prstGeom>
          <a:ln w="12700">
            <a:miter lim="400000"/>
          </a:ln>
        </p:spPr>
      </p:pic>
      <p:pic>
        <p:nvPicPr>
          <p:cNvPr id="447" name="Google Shape;433;p39" descr="Google Shape;433;p39"/>
          <p:cNvPicPr>
            <a:picLocks noChangeAspect="1"/>
          </p:cNvPicPr>
          <p:nvPr/>
        </p:nvPicPr>
        <p:blipFill>
          <a:blip r:embed="rId4"/>
          <a:stretch>
            <a:fillRect/>
          </a:stretch>
        </p:blipFill>
        <p:spPr>
          <a:xfrm rot="3867728">
            <a:off x="6147036" y="-3235529"/>
            <a:ext cx="4334625" cy="4233010"/>
          </a:xfrm>
          <a:prstGeom prst="rect">
            <a:avLst/>
          </a:prstGeom>
          <a:ln w="12700">
            <a:miter lim="400000"/>
          </a:ln>
        </p:spPr>
      </p:pic>
      <p:grpSp>
        <p:nvGrpSpPr>
          <p:cNvPr id="451" name="Google Shape;10627;p74"/>
          <p:cNvGrpSpPr/>
          <p:nvPr/>
        </p:nvGrpSpPr>
        <p:grpSpPr>
          <a:xfrm>
            <a:off x="3346031" y="1725044"/>
            <a:ext cx="473843" cy="472638"/>
            <a:chOff x="38" y="0"/>
            <a:chExt cx="473842" cy="472637"/>
          </a:xfrm>
        </p:grpSpPr>
        <p:sp>
          <p:nvSpPr>
            <p:cNvPr id="448" name="Google Shape;10628;p74"/>
            <p:cNvSpPr/>
            <p:nvPr/>
          </p:nvSpPr>
          <p:spPr>
            <a:xfrm>
              <a:off x="112669" y="220403"/>
              <a:ext cx="26973" cy="2693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18" y="0"/>
                    <a:pt x="0" y="4925"/>
                    <a:pt x="0" y="10816"/>
                  </a:cubicBezTo>
                  <a:cubicBezTo>
                    <a:pt x="0" y="16706"/>
                    <a:pt x="4918" y="21600"/>
                    <a:pt x="10800" y="21600"/>
                  </a:cubicBezTo>
                  <a:cubicBezTo>
                    <a:pt x="16682" y="21600"/>
                    <a:pt x="21600" y="16706"/>
                    <a:pt x="21600" y="10816"/>
                  </a:cubicBezTo>
                  <a:cubicBezTo>
                    <a:pt x="21600" y="4925"/>
                    <a:pt x="16682" y="0"/>
                    <a:pt x="10800" y="0"/>
                  </a:cubicBezTo>
                  <a:close/>
                </a:path>
              </a:pathLst>
            </a:custGeom>
            <a:solidFill>
              <a:srgbClr val="5F7D95"/>
            </a:solidFill>
            <a:ln w="12700" cap="flat">
              <a:noFill/>
              <a:miter lim="400000"/>
            </a:ln>
            <a:effectLst/>
          </p:spPr>
          <p:txBody>
            <a:bodyPr wrap="square" lIns="0" tIns="0" rIns="0" bIns="0" numCol="1" anchor="ctr">
              <a:noAutofit/>
            </a:bodyPr>
            <a:lstStyle/>
            <a:p>
              <a:pPr>
                <a:defRPr>
                  <a:solidFill>
                    <a:srgbClr val="000000"/>
                  </a:solidFill>
                </a:defRPr>
              </a:pPr>
              <a:endParaRPr/>
            </a:p>
          </p:txBody>
        </p:sp>
        <p:sp>
          <p:nvSpPr>
            <p:cNvPr id="449" name="Google Shape;10629;p74"/>
            <p:cNvSpPr/>
            <p:nvPr/>
          </p:nvSpPr>
          <p:spPr>
            <a:xfrm>
              <a:off x="38" y="0"/>
              <a:ext cx="473844" cy="472638"/>
            </a:xfrm>
            <a:custGeom>
              <a:avLst/>
              <a:gdLst/>
              <a:ahLst/>
              <a:cxnLst>
                <a:cxn ang="0">
                  <a:pos x="wd2" y="hd2"/>
                </a:cxn>
                <a:cxn ang="5400000">
                  <a:pos x="wd2" y="hd2"/>
                </a:cxn>
                <a:cxn ang="10800000">
                  <a:pos x="wd2" y="hd2"/>
                </a:cxn>
                <a:cxn ang="16200000">
                  <a:pos x="wd2" y="hd2"/>
                </a:cxn>
              </a:cxnLst>
              <a:rect l="0" t="0" r="r" b="b"/>
              <a:pathLst>
                <a:path w="21600" h="21600" extrusionOk="0">
                  <a:moveTo>
                    <a:pt x="14065" y="1233"/>
                  </a:moveTo>
                  <a:cubicBezTo>
                    <a:pt x="14623" y="1233"/>
                    <a:pt x="15126" y="1623"/>
                    <a:pt x="15238" y="2183"/>
                  </a:cubicBezTo>
                  <a:cubicBezTo>
                    <a:pt x="15293" y="2352"/>
                    <a:pt x="15461" y="2519"/>
                    <a:pt x="15684" y="2575"/>
                  </a:cubicBezTo>
                  <a:cubicBezTo>
                    <a:pt x="16243" y="2742"/>
                    <a:pt x="16577" y="3190"/>
                    <a:pt x="16577" y="3749"/>
                  </a:cubicBezTo>
                  <a:cubicBezTo>
                    <a:pt x="16577" y="4309"/>
                    <a:pt x="16243" y="4813"/>
                    <a:pt x="15684" y="4980"/>
                  </a:cubicBezTo>
                  <a:cubicBezTo>
                    <a:pt x="15461" y="5037"/>
                    <a:pt x="15293" y="5149"/>
                    <a:pt x="15238" y="5373"/>
                  </a:cubicBezTo>
                  <a:cubicBezTo>
                    <a:pt x="15126" y="5932"/>
                    <a:pt x="14623" y="6268"/>
                    <a:pt x="14065" y="6268"/>
                  </a:cubicBezTo>
                  <a:cubicBezTo>
                    <a:pt x="13507" y="6268"/>
                    <a:pt x="13061" y="5932"/>
                    <a:pt x="12894" y="5428"/>
                  </a:cubicBezTo>
                  <a:cubicBezTo>
                    <a:pt x="12782" y="5149"/>
                    <a:pt x="12503" y="5037"/>
                    <a:pt x="12224" y="5037"/>
                  </a:cubicBezTo>
                  <a:lnTo>
                    <a:pt x="12056" y="5037"/>
                  </a:lnTo>
                  <a:cubicBezTo>
                    <a:pt x="11778" y="5037"/>
                    <a:pt x="11553" y="5149"/>
                    <a:pt x="11386" y="5428"/>
                  </a:cubicBezTo>
                  <a:cubicBezTo>
                    <a:pt x="11218" y="5932"/>
                    <a:pt x="10772" y="6268"/>
                    <a:pt x="10214" y="6268"/>
                  </a:cubicBezTo>
                  <a:cubicBezTo>
                    <a:pt x="9656" y="6268"/>
                    <a:pt x="9266" y="5932"/>
                    <a:pt x="9043" y="5428"/>
                  </a:cubicBezTo>
                  <a:cubicBezTo>
                    <a:pt x="8986" y="5149"/>
                    <a:pt x="8708" y="5037"/>
                    <a:pt x="8428" y="5037"/>
                  </a:cubicBezTo>
                  <a:lnTo>
                    <a:pt x="8205" y="5037"/>
                  </a:lnTo>
                  <a:cubicBezTo>
                    <a:pt x="7926" y="5037"/>
                    <a:pt x="7703" y="5149"/>
                    <a:pt x="7535" y="5428"/>
                  </a:cubicBezTo>
                  <a:cubicBezTo>
                    <a:pt x="7423" y="5932"/>
                    <a:pt x="6922" y="6268"/>
                    <a:pt x="6364" y="6268"/>
                  </a:cubicBezTo>
                  <a:cubicBezTo>
                    <a:pt x="5804" y="6268"/>
                    <a:pt x="5303" y="5932"/>
                    <a:pt x="5191" y="5373"/>
                  </a:cubicBezTo>
                  <a:cubicBezTo>
                    <a:pt x="5134" y="5149"/>
                    <a:pt x="4968" y="5037"/>
                    <a:pt x="4744" y="4980"/>
                  </a:cubicBezTo>
                  <a:cubicBezTo>
                    <a:pt x="4241" y="4813"/>
                    <a:pt x="3852" y="4309"/>
                    <a:pt x="3852" y="3749"/>
                  </a:cubicBezTo>
                  <a:cubicBezTo>
                    <a:pt x="3852" y="3190"/>
                    <a:pt x="4241" y="2742"/>
                    <a:pt x="4744" y="2575"/>
                  </a:cubicBezTo>
                  <a:cubicBezTo>
                    <a:pt x="4968" y="2519"/>
                    <a:pt x="5134" y="2352"/>
                    <a:pt x="5191" y="2183"/>
                  </a:cubicBezTo>
                  <a:cubicBezTo>
                    <a:pt x="5303" y="1623"/>
                    <a:pt x="5804" y="1233"/>
                    <a:pt x="6364" y="1233"/>
                  </a:cubicBezTo>
                  <a:cubicBezTo>
                    <a:pt x="6922" y="1233"/>
                    <a:pt x="7368" y="1623"/>
                    <a:pt x="7535" y="2071"/>
                  </a:cubicBezTo>
                  <a:cubicBezTo>
                    <a:pt x="7646" y="2352"/>
                    <a:pt x="7926" y="2519"/>
                    <a:pt x="8205" y="2519"/>
                  </a:cubicBezTo>
                  <a:lnTo>
                    <a:pt x="8428" y="2519"/>
                  </a:lnTo>
                  <a:cubicBezTo>
                    <a:pt x="8708" y="2519"/>
                    <a:pt x="8874" y="2352"/>
                    <a:pt x="9043" y="2071"/>
                  </a:cubicBezTo>
                  <a:cubicBezTo>
                    <a:pt x="9266" y="1623"/>
                    <a:pt x="9656" y="1233"/>
                    <a:pt x="10214" y="1233"/>
                  </a:cubicBezTo>
                  <a:cubicBezTo>
                    <a:pt x="10772" y="1233"/>
                    <a:pt x="11218" y="1623"/>
                    <a:pt x="11386" y="2071"/>
                  </a:cubicBezTo>
                  <a:cubicBezTo>
                    <a:pt x="11498" y="2352"/>
                    <a:pt x="11778" y="2519"/>
                    <a:pt x="12056" y="2519"/>
                  </a:cubicBezTo>
                  <a:lnTo>
                    <a:pt x="12224" y="2519"/>
                  </a:lnTo>
                  <a:cubicBezTo>
                    <a:pt x="12503" y="2519"/>
                    <a:pt x="12726" y="2352"/>
                    <a:pt x="12894" y="2071"/>
                  </a:cubicBezTo>
                  <a:cubicBezTo>
                    <a:pt x="13061" y="1623"/>
                    <a:pt x="13507" y="1233"/>
                    <a:pt x="14065" y="1233"/>
                  </a:cubicBezTo>
                  <a:close/>
                  <a:moveTo>
                    <a:pt x="11441" y="7220"/>
                  </a:moveTo>
                  <a:cubicBezTo>
                    <a:pt x="11553" y="7332"/>
                    <a:pt x="12726" y="8227"/>
                    <a:pt x="12726" y="10073"/>
                  </a:cubicBezTo>
                  <a:cubicBezTo>
                    <a:pt x="12726" y="11025"/>
                    <a:pt x="12391" y="11920"/>
                    <a:pt x="11665" y="12646"/>
                  </a:cubicBezTo>
                  <a:cubicBezTo>
                    <a:pt x="11386" y="12646"/>
                    <a:pt x="11106" y="12591"/>
                    <a:pt x="10772" y="12591"/>
                  </a:cubicBezTo>
                  <a:cubicBezTo>
                    <a:pt x="10270" y="12591"/>
                    <a:pt x="9767" y="12646"/>
                    <a:pt x="9377" y="12703"/>
                  </a:cubicBezTo>
                  <a:cubicBezTo>
                    <a:pt x="9879" y="11920"/>
                    <a:pt x="10159" y="10968"/>
                    <a:pt x="10159" y="9961"/>
                  </a:cubicBezTo>
                  <a:cubicBezTo>
                    <a:pt x="10159" y="9066"/>
                    <a:pt x="9879" y="8115"/>
                    <a:pt x="9377" y="7332"/>
                  </a:cubicBezTo>
                  <a:cubicBezTo>
                    <a:pt x="9601" y="7387"/>
                    <a:pt x="9879" y="7444"/>
                    <a:pt x="10159" y="7444"/>
                  </a:cubicBezTo>
                  <a:cubicBezTo>
                    <a:pt x="10260" y="7469"/>
                    <a:pt x="10359" y="7479"/>
                    <a:pt x="10460" y="7479"/>
                  </a:cubicBezTo>
                  <a:cubicBezTo>
                    <a:pt x="10804" y="7479"/>
                    <a:pt x="11140" y="7350"/>
                    <a:pt x="11441" y="7220"/>
                  </a:cubicBezTo>
                  <a:close/>
                  <a:moveTo>
                    <a:pt x="15238" y="7220"/>
                  </a:moveTo>
                  <a:cubicBezTo>
                    <a:pt x="15293" y="7332"/>
                    <a:pt x="16466" y="8227"/>
                    <a:pt x="16466" y="10073"/>
                  </a:cubicBezTo>
                  <a:cubicBezTo>
                    <a:pt x="16466" y="11472"/>
                    <a:pt x="16019" y="13151"/>
                    <a:pt x="14680" y="13767"/>
                  </a:cubicBezTo>
                  <a:cubicBezTo>
                    <a:pt x="14177" y="13431"/>
                    <a:pt x="13619" y="13151"/>
                    <a:pt x="13061" y="12984"/>
                  </a:cubicBezTo>
                  <a:cubicBezTo>
                    <a:pt x="13730" y="12144"/>
                    <a:pt x="14010" y="11137"/>
                    <a:pt x="14010" y="10073"/>
                  </a:cubicBezTo>
                  <a:cubicBezTo>
                    <a:pt x="13954" y="9177"/>
                    <a:pt x="13675" y="8227"/>
                    <a:pt x="13229" y="7387"/>
                  </a:cubicBezTo>
                  <a:cubicBezTo>
                    <a:pt x="13496" y="7476"/>
                    <a:pt x="13773" y="7522"/>
                    <a:pt x="14047" y="7522"/>
                  </a:cubicBezTo>
                  <a:cubicBezTo>
                    <a:pt x="14460" y="7522"/>
                    <a:pt x="14869" y="7421"/>
                    <a:pt x="15238" y="7220"/>
                  </a:cubicBezTo>
                  <a:close/>
                  <a:moveTo>
                    <a:pt x="17527" y="4813"/>
                  </a:moveTo>
                  <a:cubicBezTo>
                    <a:pt x="19256" y="5987"/>
                    <a:pt x="20317" y="7947"/>
                    <a:pt x="20317" y="10073"/>
                  </a:cubicBezTo>
                  <a:cubicBezTo>
                    <a:pt x="20317" y="13085"/>
                    <a:pt x="17639" y="16479"/>
                    <a:pt x="14976" y="16479"/>
                  </a:cubicBezTo>
                  <a:cubicBezTo>
                    <a:pt x="14421" y="16479"/>
                    <a:pt x="13869" y="16332"/>
                    <a:pt x="13341" y="16005"/>
                  </a:cubicBezTo>
                  <a:lnTo>
                    <a:pt x="13117" y="15893"/>
                  </a:lnTo>
                  <a:cubicBezTo>
                    <a:pt x="12419" y="15360"/>
                    <a:pt x="11624" y="15096"/>
                    <a:pt x="10835" y="15096"/>
                  </a:cubicBezTo>
                  <a:cubicBezTo>
                    <a:pt x="10047" y="15096"/>
                    <a:pt x="9266" y="15360"/>
                    <a:pt x="8596" y="15893"/>
                  </a:cubicBezTo>
                  <a:cubicBezTo>
                    <a:pt x="8150" y="16229"/>
                    <a:pt x="7632" y="16396"/>
                    <a:pt x="7117" y="16396"/>
                  </a:cubicBezTo>
                  <a:cubicBezTo>
                    <a:pt x="6599" y="16396"/>
                    <a:pt x="6084" y="16229"/>
                    <a:pt x="5637" y="15893"/>
                  </a:cubicBezTo>
                  <a:cubicBezTo>
                    <a:pt x="4939" y="15314"/>
                    <a:pt x="4124" y="15034"/>
                    <a:pt x="3311" y="15034"/>
                  </a:cubicBezTo>
                  <a:cubicBezTo>
                    <a:pt x="2631" y="15034"/>
                    <a:pt x="1951" y="15231"/>
                    <a:pt x="1339" y="15613"/>
                  </a:cubicBezTo>
                  <a:lnTo>
                    <a:pt x="1339" y="14103"/>
                  </a:lnTo>
                  <a:cubicBezTo>
                    <a:pt x="1912" y="13881"/>
                    <a:pt x="2519" y="13769"/>
                    <a:pt x="3132" y="13769"/>
                  </a:cubicBezTo>
                  <a:cubicBezTo>
                    <a:pt x="4372" y="13769"/>
                    <a:pt x="5632" y="14229"/>
                    <a:pt x="6642" y="15165"/>
                  </a:cubicBezTo>
                  <a:cubicBezTo>
                    <a:pt x="6754" y="15277"/>
                    <a:pt x="6908" y="15334"/>
                    <a:pt x="7060" y="15334"/>
                  </a:cubicBezTo>
                  <a:cubicBezTo>
                    <a:pt x="7214" y="15334"/>
                    <a:pt x="7368" y="15277"/>
                    <a:pt x="7480" y="15165"/>
                  </a:cubicBezTo>
                  <a:cubicBezTo>
                    <a:pt x="8368" y="14332"/>
                    <a:pt x="9594" y="13913"/>
                    <a:pt x="10848" y="13913"/>
                  </a:cubicBezTo>
                  <a:cubicBezTo>
                    <a:pt x="12038" y="13913"/>
                    <a:pt x="13256" y="14291"/>
                    <a:pt x="14233" y="15053"/>
                  </a:cubicBezTo>
                  <a:cubicBezTo>
                    <a:pt x="14331" y="15119"/>
                    <a:pt x="14467" y="15145"/>
                    <a:pt x="14586" y="15145"/>
                  </a:cubicBezTo>
                  <a:cubicBezTo>
                    <a:pt x="14669" y="15145"/>
                    <a:pt x="14745" y="15133"/>
                    <a:pt x="14792" y="15110"/>
                  </a:cubicBezTo>
                  <a:cubicBezTo>
                    <a:pt x="15796" y="14774"/>
                    <a:pt x="16577" y="14046"/>
                    <a:pt x="17135" y="13096"/>
                  </a:cubicBezTo>
                  <a:cubicBezTo>
                    <a:pt x="17527" y="12256"/>
                    <a:pt x="17805" y="11192"/>
                    <a:pt x="17805" y="10073"/>
                  </a:cubicBezTo>
                  <a:cubicBezTo>
                    <a:pt x="17805" y="8675"/>
                    <a:pt x="17247" y="7332"/>
                    <a:pt x="16186" y="6323"/>
                  </a:cubicBezTo>
                  <a:lnTo>
                    <a:pt x="16131" y="6268"/>
                  </a:lnTo>
                  <a:cubicBezTo>
                    <a:pt x="16186" y="6211"/>
                    <a:pt x="16297" y="6044"/>
                    <a:pt x="16297" y="5987"/>
                  </a:cubicBezTo>
                  <a:cubicBezTo>
                    <a:pt x="16856" y="5709"/>
                    <a:pt x="17247" y="5316"/>
                    <a:pt x="17527" y="4813"/>
                  </a:cubicBezTo>
                  <a:close/>
                  <a:moveTo>
                    <a:pt x="20372" y="14270"/>
                  </a:moveTo>
                  <a:lnTo>
                    <a:pt x="20372" y="20369"/>
                  </a:lnTo>
                  <a:lnTo>
                    <a:pt x="1284" y="20369"/>
                  </a:lnTo>
                  <a:lnTo>
                    <a:pt x="1284" y="17179"/>
                  </a:lnTo>
                  <a:cubicBezTo>
                    <a:pt x="1396" y="17124"/>
                    <a:pt x="1563" y="17012"/>
                    <a:pt x="1674" y="16900"/>
                  </a:cubicBezTo>
                  <a:cubicBezTo>
                    <a:pt x="2149" y="16565"/>
                    <a:pt x="2693" y="16396"/>
                    <a:pt x="3230" y="16396"/>
                  </a:cubicBezTo>
                  <a:cubicBezTo>
                    <a:pt x="3768" y="16396"/>
                    <a:pt x="4298" y="16565"/>
                    <a:pt x="4744" y="16900"/>
                  </a:cubicBezTo>
                  <a:cubicBezTo>
                    <a:pt x="5443" y="17460"/>
                    <a:pt x="6252" y="17739"/>
                    <a:pt x="7060" y="17739"/>
                  </a:cubicBezTo>
                  <a:cubicBezTo>
                    <a:pt x="7870" y="17739"/>
                    <a:pt x="8679" y="17460"/>
                    <a:pt x="9377" y="16900"/>
                  </a:cubicBezTo>
                  <a:cubicBezTo>
                    <a:pt x="9824" y="16565"/>
                    <a:pt x="10339" y="16396"/>
                    <a:pt x="10864" y="16396"/>
                  </a:cubicBezTo>
                  <a:cubicBezTo>
                    <a:pt x="11386" y="16396"/>
                    <a:pt x="11916" y="16565"/>
                    <a:pt x="12391" y="16900"/>
                  </a:cubicBezTo>
                  <a:cubicBezTo>
                    <a:pt x="12448" y="16900"/>
                    <a:pt x="12448" y="17012"/>
                    <a:pt x="12726" y="17124"/>
                  </a:cubicBezTo>
                  <a:cubicBezTo>
                    <a:pt x="13395" y="17572"/>
                    <a:pt x="14177" y="17739"/>
                    <a:pt x="15015" y="17739"/>
                  </a:cubicBezTo>
                  <a:cubicBezTo>
                    <a:pt x="17190" y="17739"/>
                    <a:pt x="19201" y="16172"/>
                    <a:pt x="20372" y="14270"/>
                  </a:cubicBezTo>
                  <a:close/>
                  <a:moveTo>
                    <a:pt x="6419" y="0"/>
                  </a:moveTo>
                  <a:cubicBezTo>
                    <a:pt x="5469" y="0"/>
                    <a:pt x="4576" y="559"/>
                    <a:pt x="4130" y="1456"/>
                  </a:cubicBezTo>
                  <a:cubicBezTo>
                    <a:pt x="3237" y="1847"/>
                    <a:pt x="2679" y="2742"/>
                    <a:pt x="2679" y="3749"/>
                  </a:cubicBezTo>
                  <a:cubicBezTo>
                    <a:pt x="2679" y="4757"/>
                    <a:pt x="3237" y="5652"/>
                    <a:pt x="4130" y="6099"/>
                  </a:cubicBezTo>
                  <a:cubicBezTo>
                    <a:pt x="4576" y="6996"/>
                    <a:pt x="5414" y="7556"/>
                    <a:pt x="6419" y="7556"/>
                  </a:cubicBezTo>
                  <a:cubicBezTo>
                    <a:pt x="6865" y="7556"/>
                    <a:pt x="7368" y="7387"/>
                    <a:pt x="7703" y="7220"/>
                  </a:cubicBezTo>
                  <a:cubicBezTo>
                    <a:pt x="7758" y="7332"/>
                    <a:pt x="8931" y="8227"/>
                    <a:pt x="8931" y="10073"/>
                  </a:cubicBezTo>
                  <a:cubicBezTo>
                    <a:pt x="8931" y="11584"/>
                    <a:pt x="8038" y="12927"/>
                    <a:pt x="6642" y="13543"/>
                  </a:cubicBezTo>
                  <a:cubicBezTo>
                    <a:pt x="5604" y="12868"/>
                    <a:pt x="4431" y="12513"/>
                    <a:pt x="3253" y="12513"/>
                  </a:cubicBezTo>
                  <a:cubicBezTo>
                    <a:pt x="2278" y="12513"/>
                    <a:pt x="1300" y="12756"/>
                    <a:pt x="390" y="13263"/>
                  </a:cubicBezTo>
                  <a:cubicBezTo>
                    <a:pt x="167" y="13431"/>
                    <a:pt x="0" y="13655"/>
                    <a:pt x="0" y="13822"/>
                  </a:cubicBezTo>
                  <a:lnTo>
                    <a:pt x="0" y="20985"/>
                  </a:lnTo>
                  <a:cubicBezTo>
                    <a:pt x="0" y="21321"/>
                    <a:pt x="278" y="21600"/>
                    <a:pt x="670" y="21600"/>
                  </a:cubicBezTo>
                  <a:lnTo>
                    <a:pt x="20930" y="21600"/>
                  </a:lnTo>
                  <a:cubicBezTo>
                    <a:pt x="21322" y="21600"/>
                    <a:pt x="21600" y="21321"/>
                    <a:pt x="21600" y="20985"/>
                  </a:cubicBezTo>
                  <a:lnTo>
                    <a:pt x="21600" y="10073"/>
                  </a:lnTo>
                  <a:cubicBezTo>
                    <a:pt x="21600" y="7332"/>
                    <a:pt x="20094" y="4813"/>
                    <a:pt x="17750" y="3471"/>
                  </a:cubicBezTo>
                  <a:cubicBezTo>
                    <a:pt x="17694" y="2575"/>
                    <a:pt x="17135" y="1792"/>
                    <a:pt x="16297" y="1456"/>
                  </a:cubicBezTo>
                  <a:cubicBezTo>
                    <a:pt x="15851" y="559"/>
                    <a:pt x="15015" y="0"/>
                    <a:pt x="14010" y="0"/>
                  </a:cubicBezTo>
                  <a:cubicBezTo>
                    <a:pt x="13229" y="0"/>
                    <a:pt x="12614" y="336"/>
                    <a:pt x="12113" y="840"/>
                  </a:cubicBezTo>
                  <a:cubicBezTo>
                    <a:pt x="11610" y="281"/>
                    <a:pt x="10883" y="0"/>
                    <a:pt x="10214" y="0"/>
                  </a:cubicBezTo>
                  <a:cubicBezTo>
                    <a:pt x="9489" y="0"/>
                    <a:pt x="8819" y="336"/>
                    <a:pt x="8316" y="840"/>
                  </a:cubicBezTo>
                  <a:cubicBezTo>
                    <a:pt x="7815" y="281"/>
                    <a:pt x="7145" y="0"/>
                    <a:pt x="6419" y="0"/>
                  </a:cubicBezTo>
                  <a:close/>
                </a:path>
              </a:pathLst>
            </a:custGeom>
            <a:solidFill>
              <a:schemeClr val="accent2">
                <a:lumOff val="44000"/>
              </a:schemeClr>
            </a:solidFill>
            <a:ln w="12700" cap="flat">
              <a:noFill/>
              <a:miter lim="400000"/>
            </a:ln>
            <a:effectLst/>
          </p:spPr>
          <p:txBody>
            <a:bodyPr wrap="square" lIns="0" tIns="0" rIns="0" bIns="0" numCol="1" anchor="ctr">
              <a:noAutofit/>
            </a:bodyPr>
            <a:lstStyle/>
            <a:p>
              <a:pPr>
                <a:defRPr>
                  <a:solidFill>
                    <a:srgbClr val="000000"/>
                  </a:solidFill>
                </a:defRPr>
              </a:pPr>
              <a:endParaRPr/>
            </a:p>
          </p:txBody>
        </p:sp>
        <p:sp>
          <p:nvSpPr>
            <p:cNvPr id="450" name="Google Shape;10630;p74"/>
            <p:cNvSpPr/>
            <p:nvPr/>
          </p:nvSpPr>
          <p:spPr>
            <a:xfrm>
              <a:off x="29420" y="165331"/>
              <a:ext cx="55112" cy="55073"/>
            </a:xfrm>
            <a:custGeom>
              <a:avLst/>
              <a:gdLst/>
              <a:ahLst/>
              <a:cxnLst>
                <a:cxn ang="0">
                  <a:pos x="wd2" y="hd2"/>
                </a:cxn>
                <a:cxn ang="5400000">
                  <a:pos x="wd2" y="hd2"/>
                </a:cxn>
                <a:cxn ang="10800000">
                  <a:pos x="wd2" y="hd2"/>
                </a:cxn>
                <a:cxn ang="16200000">
                  <a:pos x="wd2" y="hd2"/>
                </a:cxn>
              </a:cxnLst>
              <a:rect l="0" t="0" r="r" b="b"/>
              <a:pathLst>
                <a:path w="21600" h="21600" extrusionOk="0">
                  <a:moveTo>
                    <a:pt x="11044" y="0"/>
                  </a:moveTo>
                  <a:cubicBezTo>
                    <a:pt x="4798" y="0"/>
                    <a:pt x="0" y="4802"/>
                    <a:pt x="0" y="10564"/>
                  </a:cubicBezTo>
                  <a:cubicBezTo>
                    <a:pt x="0" y="16798"/>
                    <a:pt x="4798" y="21600"/>
                    <a:pt x="11044" y="21600"/>
                  </a:cubicBezTo>
                  <a:cubicBezTo>
                    <a:pt x="16802" y="21600"/>
                    <a:pt x="21600" y="16798"/>
                    <a:pt x="21600" y="10564"/>
                  </a:cubicBezTo>
                  <a:cubicBezTo>
                    <a:pt x="21600" y="4802"/>
                    <a:pt x="16802" y="0"/>
                    <a:pt x="11044" y="0"/>
                  </a:cubicBezTo>
                  <a:close/>
                </a:path>
              </a:pathLst>
            </a:custGeom>
            <a:solidFill>
              <a:srgbClr val="5F7D95"/>
            </a:solidFill>
            <a:ln w="12700" cap="flat">
              <a:noFill/>
              <a:miter lim="400000"/>
            </a:ln>
            <a:effectLst/>
          </p:spPr>
          <p:txBody>
            <a:bodyPr wrap="square" lIns="0" tIns="0" rIns="0" bIns="0" numCol="1" anchor="ctr">
              <a:noAutofit/>
            </a:bodyPr>
            <a:lstStyle/>
            <a:p>
              <a:pPr>
                <a:defRPr>
                  <a:solidFill>
                    <a:srgbClr val="000000"/>
                  </a:solidFill>
                </a:defRPr>
              </a:pPr>
              <a:endParaRPr/>
            </a:p>
          </p:txBody>
        </p:sp>
      </p:grpSp>
      <p:sp>
        <p:nvSpPr>
          <p:cNvPr id="452" name="Google Shape;10629;p74"/>
          <p:cNvSpPr/>
          <p:nvPr/>
        </p:nvSpPr>
        <p:spPr>
          <a:xfrm>
            <a:off x="3346031" y="3355801"/>
            <a:ext cx="473843" cy="472638"/>
          </a:xfrm>
          <a:custGeom>
            <a:avLst/>
            <a:gdLst/>
            <a:ahLst/>
            <a:cxnLst>
              <a:cxn ang="0">
                <a:pos x="wd2" y="hd2"/>
              </a:cxn>
              <a:cxn ang="5400000">
                <a:pos x="wd2" y="hd2"/>
              </a:cxn>
              <a:cxn ang="10800000">
                <a:pos x="wd2" y="hd2"/>
              </a:cxn>
              <a:cxn ang="16200000">
                <a:pos x="wd2" y="hd2"/>
              </a:cxn>
            </a:cxnLst>
            <a:rect l="0" t="0" r="r" b="b"/>
            <a:pathLst>
              <a:path w="21600" h="21600" extrusionOk="0">
                <a:moveTo>
                  <a:pt x="14065" y="1233"/>
                </a:moveTo>
                <a:cubicBezTo>
                  <a:pt x="14623" y="1233"/>
                  <a:pt x="15126" y="1623"/>
                  <a:pt x="15238" y="2183"/>
                </a:cubicBezTo>
                <a:cubicBezTo>
                  <a:pt x="15293" y="2352"/>
                  <a:pt x="15461" y="2519"/>
                  <a:pt x="15684" y="2575"/>
                </a:cubicBezTo>
                <a:cubicBezTo>
                  <a:pt x="16243" y="2742"/>
                  <a:pt x="16577" y="3190"/>
                  <a:pt x="16577" y="3749"/>
                </a:cubicBezTo>
                <a:cubicBezTo>
                  <a:pt x="16577" y="4309"/>
                  <a:pt x="16243" y="4813"/>
                  <a:pt x="15684" y="4980"/>
                </a:cubicBezTo>
                <a:cubicBezTo>
                  <a:pt x="15461" y="5037"/>
                  <a:pt x="15293" y="5149"/>
                  <a:pt x="15238" y="5373"/>
                </a:cubicBezTo>
                <a:cubicBezTo>
                  <a:pt x="15126" y="5932"/>
                  <a:pt x="14623" y="6268"/>
                  <a:pt x="14065" y="6268"/>
                </a:cubicBezTo>
                <a:cubicBezTo>
                  <a:pt x="13507" y="6268"/>
                  <a:pt x="13061" y="5932"/>
                  <a:pt x="12894" y="5428"/>
                </a:cubicBezTo>
                <a:cubicBezTo>
                  <a:pt x="12782" y="5149"/>
                  <a:pt x="12503" y="5037"/>
                  <a:pt x="12224" y="5037"/>
                </a:cubicBezTo>
                <a:lnTo>
                  <a:pt x="12056" y="5037"/>
                </a:lnTo>
                <a:cubicBezTo>
                  <a:pt x="11778" y="5037"/>
                  <a:pt x="11553" y="5149"/>
                  <a:pt x="11386" y="5428"/>
                </a:cubicBezTo>
                <a:cubicBezTo>
                  <a:pt x="11218" y="5932"/>
                  <a:pt x="10772" y="6268"/>
                  <a:pt x="10214" y="6268"/>
                </a:cubicBezTo>
                <a:cubicBezTo>
                  <a:pt x="9656" y="6268"/>
                  <a:pt x="9266" y="5932"/>
                  <a:pt x="9043" y="5428"/>
                </a:cubicBezTo>
                <a:cubicBezTo>
                  <a:pt x="8986" y="5149"/>
                  <a:pt x="8708" y="5037"/>
                  <a:pt x="8428" y="5037"/>
                </a:cubicBezTo>
                <a:lnTo>
                  <a:pt x="8205" y="5037"/>
                </a:lnTo>
                <a:cubicBezTo>
                  <a:pt x="7926" y="5037"/>
                  <a:pt x="7703" y="5149"/>
                  <a:pt x="7535" y="5428"/>
                </a:cubicBezTo>
                <a:cubicBezTo>
                  <a:pt x="7423" y="5932"/>
                  <a:pt x="6922" y="6268"/>
                  <a:pt x="6364" y="6268"/>
                </a:cubicBezTo>
                <a:cubicBezTo>
                  <a:pt x="5804" y="6268"/>
                  <a:pt x="5303" y="5932"/>
                  <a:pt x="5191" y="5373"/>
                </a:cubicBezTo>
                <a:cubicBezTo>
                  <a:pt x="5134" y="5149"/>
                  <a:pt x="4968" y="5037"/>
                  <a:pt x="4744" y="4980"/>
                </a:cubicBezTo>
                <a:cubicBezTo>
                  <a:pt x="4241" y="4813"/>
                  <a:pt x="3852" y="4309"/>
                  <a:pt x="3852" y="3749"/>
                </a:cubicBezTo>
                <a:cubicBezTo>
                  <a:pt x="3852" y="3190"/>
                  <a:pt x="4241" y="2742"/>
                  <a:pt x="4744" y="2575"/>
                </a:cubicBezTo>
                <a:cubicBezTo>
                  <a:pt x="4968" y="2519"/>
                  <a:pt x="5134" y="2352"/>
                  <a:pt x="5191" y="2183"/>
                </a:cubicBezTo>
                <a:cubicBezTo>
                  <a:pt x="5303" y="1623"/>
                  <a:pt x="5804" y="1233"/>
                  <a:pt x="6364" y="1233"/>
                </a:cubicBezTo>
                <a:cubicBezTo>
                  <a:pt x="6922" y="1233"/>
                  <a:pt x="7368" y="1623"/>
                  <a:pt x="7535" y="2071"/>
                </a:cubicBezTo>
                <a:cubicBezTo>
                  <a:pt x="7646" y="2352"/>
                  <a:pt x="7926" y="2519"/>
                  <a:pt x="8205" y="2519"/>
                </a:cubicBezTo>
                <a:lnTo>
                  <a:pt x="8428" y="2519"/>
                </a:lnTo>
                <a:cubicBezTo>
                  <a:pt x="8708" y="2519"/>
                  <a:pt x="8874" y="2352"/>
                  <a:pt x="9043" y="2071"/>
                </a:cubicBezTo>
                <a:cubicBezTo>
                  <a:pt x="9266" y="1623"/>
                  <a:pt x="9656" y="1233"/>
                  <a:pt x="10214" y="1233"/>
                </a:cubicBezTo>
                <a:cubicBezTo>
                  <a:pt x="10772" y="1233"/>
                  <a:pt x="11218" y="1623"/>
                  <a:pt x="11386" y="2071"/>
                </a:cubicBezTo>
                <a:cubicBezTo>
                  <a:pt x="11498" y="2352"/>
                  <a:pt x="11778" y="2519"/>
                  <a:pt x="12056" y="2519"/>
                </a:cubicBezTo>
                <a:lnTo>
                  <a:pt x="12224" y="2519"/>
                </a:lnTo>
                <a:cubicBezTo>
                  <a:pt x="12503" y="2519"/>
                  <a:pt x="12726" y="2352"/>
                  <a:pt x="12894" y="2071"/>
                </a:cubicBezTo>
                <a:cubicBezTo>
                  <a:pt x="13061" y="1623"/>
                  <a:pt x="13507" y="1233"/>
                  <a:pt x="14065" y="1233"/>
                </a:cubicBezTo>
                <a:close/>
                <a:moveTo>
                  <a:pt x="11441" y="7220"/>
                </a:moveTo>
                <a:cubicBezTo>
                  <a:pt x="11553" y="7332"/>
                  <a:pt x="12726" y="8227"/>
                  <a:pt x="12726" y="10073"/>
                </a:cubicBezTo>
                <a:cubicBezTo>
                  <a:pt x="12726" y="11025"/>
                  <a:pt x="12391" y="11920"/>
                  <a:pt x="11665" y="12646"/>
                </a:cubicBezTo>
                <a:cubicBezTo>
                  <a:pt x="11386" y="12646"/>
                  <a:pt x="11106" y="12591"/>
                  <a:pt x="10772" y="12591"/>
                </a:cubicBezTo>
                <a:cubicBezTo>
                  <a:pt x="10270" y="12591"/>
                  <a:pt x="9767" y="12646"/>
                  <a:pt x="9377" y="12703"/>
                </a:cubicBezTo>
                <a:cubicBezTo>
                  <a:pt x="9879" y="11920"/>
                  <a:pt x="10159" y="10968"/>
                  <a:pt x="10159" y="9961"/>
                </a:cubicBezTo>
                <a:cubicBezTo>
                  <a:pt x="10159" y="9066"/>
                  <a:pt x="9879" y="8115"/>
                  <a:pt x="9377" y="7332"/>
                </a:cubicBezTo>
                <a:cubicBezTo>
                  <a:pt x="9601" y="7387"/>
                  <a:pt x="9879" y="7444"/>
                  <a:pt x="10159" y="7444"/>
                </a:cubicBezTo>
                <a:cubicBezTo>
                  <a:pt x="10260" y="7469"/>
                  <a:pt x="10359" y="7479"/>
                  <a:pt x="10460" y="7479"/>
                </a:cubicBezTo>
                <a:cubicBezTo>
                  <a:pt x="10804" y="7479"/>
                  <a:pt x="11140" y="7350"/>
                  <a:pt x="11441" y="7220"/>
                </a:cubicBezTo>
                <a:close/>
                <a:moveTo>
                  <a:pt x="15238" y="7220"/>
                </a:moveTo>
                <a:cubicBezTo>
                  <a:pt x="15293" y="7332"/>
                  <a:pt x="16466" y="8227"/>
                  <a:pt x="16466" y="10073"/>
                </a:cubicBezTo>
                <a:cubicBezTo>
                  <a:pt x="16466" y="11472"/>
                  <a:pt x="16019" y="13151"/>
                  <a:pt x="14680" y="13767"/>
                </a:cubicBezTo>
                <a:cubicBezTo>
                  <a:pt x="14177" y="13431"/>
                  <a:pt x="13619" y="13151"/>
                  <a:pt x="13061" y="12984"/>
                </a:cubicBezTo>
                <a:cubicBezTo>
                  <a:pt x="13730" y="12144"/>
                  <a:pt x="14010" y="11137"/>
                  <a:pt x="14010" y="10073"/>
                </a:cubicBezTo>
                <a:cubicBezTo>
                  <a:pt x="13954" y="9177"/>
                  <a:pt x="13675" y="8227"/>
                  <a:pt x="13229" y="7387"/>
                </a:cubicBezTo>
                <a:cubicBezTo>
                  <a:pt x="13496" y="7476"/>
                  <a:pt x="13773" y="7522"/>
                  <a:pt x="14047" y="7522"/>
                </a:cubicBezTo>
                <a:cubicBezTo>
                  <a:pt x="14460" y="7522"/>
                  <a:pt x="14869" y="7421"/>
                  <a:pt x="15238" y="7220"/>
                </a:cubicBezTo>
                <a:close/>
                <a:moveTo>
                  <a:pt x="17527" y="4813"/>
                </a:moveTo>
                <a:cubicBezTo>
                  <a:pt x="19256" y="5987"/>
                  <a:pt x="20317" y="7947"/>
                  <a:pt x="20317" y="10073"/>
                </a:cubicBezTo>
                <a:cubicBezTo>
                  <a:pt x="20317" y="13085"/>
                  <a:pt x="17639" y="16479"/>
                  <a:pt x="14976" y="16479"/>
                </a:cubicBezTo>
                <a:cubicBezTo>
                  <a:pt x="14421" y="16479"/>
                  <a:pt x="13869" y="16332"/>
                  <a:pt x="13341" y="16005"/>
                </a:cubicBezTo>
                <a:lnTo>
                  <a:pt x="13117" y="15893"/>
                </a:lnTo>
                <a:cubicBezTo>
                  <a:pt x="12419" y="15360"/>
                  <a:pt x="11624" y="15096"/>
                  <a:pt x="10835" y="15096"/>
                </a:cubicBezTo>
                <a:cubicBezTo>
                  <a:pt x="10047" y="15096"/>
                  <a:pt x="9266" y="15360"/>
                  <a:pt x="8596" y="15893"/>
                </a:cubicBezTo>
                <a:cubicBezTo>
                  <a:pt x="8150" y="16229"/>
                  <a:pt x="7632" y="16396"/>
                  <a:pt x="7117" y="16396"/>
                </a:cubicBezTo>
                <a:cubicBezTo>
                  <a:pt x="6599" y="16396"/>
                  <a:pt x="6084" y="16229"/>
                  <a:pt x="5637" y="15893"/>
                </a:cubicBezTo>
                <a:cubicBezTo>
                  <a:pt x="4939" y="15314"/>
                  <a:pt x="4124" y="15034"/>
                  <a:pt x="3311" y="15034"/>
                </a:cubicBezTo>
                <a:cubicBezTo>
                  <a:pt x="2631" y="15034"/>
                  <a:pt x="1951" y="15231"/>
                  <a:pt x="1339" y="15613"/>
                </a:cubicBezTo>
                <a:lnTo>
                  <a:pt x="1339" y="14103"/>
                </a:lnTo>
                <a:cubicBezTo>
                  <a:pt x="1912" y="13881"/>
                  <a:pt x="2519" y="13769"/>
                  <a:pt x="3132" y="13769"/>
                </a:cubicBezTo>
                <a:cubicBezTo>
                  <a:pt x="4372" y="13769"/>
                  <a:pt x="5632" y="14229"/>
                  <a:pt x="6642" y="15165"/>
                </a:cubicBezTo>
                <a:cubicBezTo>
                  <a:pt x="6754" y="15277"/>
                  <a:pt x="6908" y="15334"/>
                  <a:pt x="7060" y="15334"/>
                </a:cubicBezTo>
                <a:cubicBezTo>
                  <a:pt x="7214" y="15334"/>
                  <a:pt x="7368" y="15277"/>
                  <a:pt x="7480" y="15165"/>
                </a:cubicBezTo>
                <a:cubicBezTo>
                  <a:pt x="8368" y="14332"/>
                  <a:pt x="9594" y="13913"/>
                  <a:pt x="10848" y="13913"/>
                </a:cubicBezTo>
                <a:cubicBezTo>
                  <a:pt x="12038" y="13913"/>
                  <a:pt x="13256" y="14291"/>
                  <a:pt x="14233" y="15053"/>
                </a:cubicBezTo>
                <a:cubicBezTo>
                  <a:pt x="14331" y="15119"/>
                  <a:pt x="14467" y="15145"/>
                  <a:pt x="14586" y="15145"/>
                </a:cubicBezTo>
                <a:cubicBezTo>
                  <a:pt x="14669" y="15145"/>
                  <a:pt x="14745" y="15133"/>
                  <a:pt x="14792" y="15110"/>
                </a:cubicBezTo>
                <a:cubicBezTo>
                  <a:pt x="15796" y="14774"/>
                  <a:pt x="16577" y="14046"/>
                  <a:pt x="17135" y="13096"/>
                </a:cubicBezTo>
                <a:cubicBezTo>
                  <a:pt x="17527" y="12256"/>
                  <a:pt x="17805" y="11192"/>
                  <a:pt x="17805" y="10073"/>
                </a:cubicBezTo>
                <a:cubicBezTo>
                  <a:pt x="17805" y="8675"/>
                  <a:pt x="17247" y="7332"/>
                  <a:pt x="16186" y="6323"/>
                </a:cubicBezTo>
                <a:lnTo>
                  <a:pt x="16131" y="6268"/>
                </a:lnTo>
                <a:cubicBezTo>
                  <a:pt x="16186" y="6211"/>
                  <a:pt x="16297" y="6044"/>
                  <a:pt x="16297" y="5987"/>
                </a:cubicBezTo>
                <a:cubicBezTo>
                  <a:pt x="16856" y="5709"/>
                  <a:pt x="17247" y="5316"/>
                  <a:pt x="17527" y="4813"/>
                </a:cubicBezTo>
                <a:close/>
                <a:moveTo>
                  <a:pt x="20372" y="14270"/>
                </a:moveTo>
                <a:lnTo>
                  <a:pt x="20372" y="20369"/>
                </a:lnTo>
                <a:lnTo>
                  <a:pt x="1284" y="20369"/>
                </a:lnTo>
                <a:lnTo>
                  <a:pt x="1284" y="17179"/>
                </a:lnTo>
                <a:cubicBezTo>
                  <a:pt x="1396" y="17124"/>
                  <a:pt x="1563" y="17012"/>
                  <a:pt x="1674" y="16900"/>
                </a:cubicBezTo>
                <a:cubicBezTo>
                  <a:pt x="2149" y="16565"/>
                  <a:pt x="2693" y="16396"/>
                  <a:pt x="3230" y="16396"/>
                </a:cubicBezTo>
                <a:cubicBezTo>
                  <a:pt x="3768" y="16396"/>
                  <a:pt x="4298" y="16565"/>
                  <a:pt x="4744" y="16900"/>
                </a:cubicBezTo>
                <a:cubicBezTo>
                  <a:pt x="5443" y="17460"/>
                  <a:pt x="6252" y="17739"/>
                  <a:pt x="7060" y="17739"/>
                </a:cubicBezTo>
                <a:cubicBezTo>
                  <a:pt x="7870" y="17739"/>
                  <a:pt x="8679" y="17460"/>
                  <a:pt x="9377" y="16900"/>
                </a:cubicBezTo>
                <a:cubicBezTo>
                  <a:pt x="9824" y="16565"/>
                  <a:pt x="10339" y="16396"/>
                  <a:pt x="10864" y="16396"/>
                </a:cubicBezTo>
                <a:cubicBezTo>
                  <a:pt x="11386" y="16396"/>
                  <a:pt x="11916" y="16565"/>
                  <a:pt x="12391" y="16900"/>
                </a:cubicBezTo>
                <a:cubicBezTo>
                  <a:pt x="12448" y="16900"/>
                  <a:pt x="12448" y="17012"/>
                  <a:pt x="12726" y="17124"/>
                </a:cubicBezTo>
                <a:cubicBezTo>
                  <a:pt x="13395" y="17572"/>
                  <a:pt x="14177" y="17739"/>
                  <a:pt x="15015" y="17739"/>
                </a:cubicBezTo>
                <a:cubicBezTo>
                  <a:pt x="17190" y="17739"/>
                  <a:pt x="19201" y="16172"/>
                  <a:pt x="20372" y="14270"/>
                </a:cubicBezTo>
                <a:close/>
                <a:moveTo>
                  <a:pt x="6419" y="0"/>
                </a:moveTo>
                <a:cubicBezTo>
                  <a:pt x="5469" y="0"/>
                  <a:pt x="4576" y="559"/>
                  <a:pt x="4130" y="1456"/>
                </a:cubicBezTo>
                <a:cubicBezTo>
                  <a:pt x="3237" y="1847"/>
                  <a:pt x="2679" y="2742"/>
                  <a:pt x="2679" y="3749"/>
                </a:cubicBezTo>
                <a:cubicBezTo>
                  <a:pt x="2679" y="4757"/>
                  <a:pt x="3237" y="5652"/>
                  <a:pt x="4130" y="6099"/>
                </a:cubicBezTo>
                <a:cubicBezTo>
                  <a:pt x="4576" y="6996"/>
                  <a:pt x="5414" y="7556"/>
                  <a:pt x="6419" y="7556"/>
                </a:cubicBezTo>
                <a:cubicBezTo>
                  <a:pt x="6865" y="7556"/>
                  <a:pt x="7368" y="7387"/>
                  <a:pt x="7703" y="7220"/>
                </a:cubicBezTo>
                <a:cubicBezTo>
                  <a:pt x="7758" y="7332"/>
                  <a:pt x="8931" y="8227"/>
                  <a:pt x="8931" y="10073"/>
                </a:cubicBezTo>
                <a:cubicBezTo>
                  <a:pt x="8931" y="11584"/>
                  <a:pt x="8038" y="12927"/>
                  <a:pt x="6642" y="13543"/>
                </a:cubicBezTo>
                <a:cubicBezTo>
                  <a:pt x="5604" y="12868"/>
                  <a:pt x="4431" y="12513"/>
                  <a:pt x="3253" y="12513"/>
                </a:cubicBezTo>
                <a:cubicBezTo>
                  <a:pt x="2278" y="12513"/>
                  <a:pt x="1300" y="12756"/>
                  <a:pt x="390" y="13263"/>
                </a:cubicBezTo>
                <a:cubicBezTo>
                  <a:pt x="167" y="13431"/>
                  <a:pt x="0" y="13655"/>
                  <a:pt x="0" y="13822"/>
                </a:cubicBezTo>
                <a:lnTo>
                  <a:pt x="0" y="20985"/>
                </a:lnTo>
                <a:cubicBezTo>
                  <a:pt x="0" y="21321"/>
                  <a:pt x="278" y="21600"/>
                  <a:pt x="670" y="21600"/>
                </a:cubicBezTo>
                <a:lnTo>
                  <a:pt x="20930" y="21600"/>
                </a:lnTo>
                <a:cubicBezTo>
                  <a:pt x="21322" y="21600"/>
                  <a:pt x="21600" y="21321"/>
                  <a:pt x="21600" y="20985"/>
                </a:cubicBezTo>
                <a:lnTo>
                  <a:pt x="21600" y="10073"/>
                </a:lnTo>
                <a:cubicBezTo>
                  <a:pt x="21600" y="7332"/>
                  <a:pt x="20094" y="4813"/>
                  <a:pt x="17750" y="3471"/>
                </a:cubicBezTo>
                <a:cubicBezTo>
                  <a:pt x="17694" y="2575"/>
                  <a:pt x="17135" y="1792"/>
                  <a:pt x="16297" y="1456"/>
                </a:cubicBezTo>
                <a:cubicBezTo>
                  <a:pt x="15851" y="559"/>
                  <a:pt x="15015" y="0"/>
                  <a:pt x="14010" y="0"/>
                </a:cubicBezTo>
                <a:cubicBezTo>
                  <a:pt x="13229" y="0"/>
                  <a:pt x="12614" y="336"/>
                  <a:pt x="12113" y="840"/>
                </a:cubicBezTo>
                <a:cubicBezTo>
                  <a:pt x="11610" y="281"/>
                  <a:pt x="10883" y="0"/>
                  <a:pt x="10214" y="0"/>
                </a:cubicBezTo>
                <a:cubicBezTo>
                  <a:pt x="9489" y="0"/>
                  <a:pt x="8819" y="336"/>
                  <a:pt x="8316" y="840"/>
                </a:cubicBezTo>
                <a:cubicBezTo>
                  <a:pt x="7815" y="281"/>
                  <a:pt x="7145" y="0"/>
                  <a:pt x="6419" y="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453" name="WhatsApp Image 2023-03-07 at 14.16.53.jpeg" descr="WhatsApp Image 2023-03-07 at 14.16.53.jpeg"/>
          <p:cNvPicPr>
            <a:picLocks noChangeAspect="1"/>
          </p:cNvPicPr>
          <p:nvPr/>
        </p:nvPicPr>
        <p:blipFill>
          <a:blip r:embed="rId5"/>
          <a:stretch>
            <a:fillRect/>
          </a:stretch>
        </p:blipFill>
        <p:spPr>
          <a:xfrm>
            <a:off x="8518077" y="4293463"/>
            <a:ext cx="565850" cy="800494"/>
          </a:xfrm>
          <a:prstGeom prst="rect">
            <a:avLst/>
          </a:prstGeom>
          <a:ln w="12700">
            <a:miter lim="400000"/>
          </a:ln>
        </p:spPr>
      </p:pic>
      <p:pic>
        <p:nvPicPr>
          <p:cNvPr id="17" name="Resim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8" name="Resim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8" name="Google Shape;654;p48"/>
          <p:cNvGrpSpPr/>
          <p:nvPr/>
        </p:nvGrpSpPr>
        <p:grpSpPr>
          <a:xfrm>
            <a:off x="4388699" y="1629724"/>
            <a:ext cx="3393300" cy="2438147"/>
            <a:chOff x="0" y="0"/>
            <a:chExt cx="3393299" cy="2438145"/>
          </a:xfrm>
        </p:grpSpPr>
        <p:sp>
          <p:nvSpPr>
            <p:cNvPr id="455" name="Google Shape;655;p48"/>
            <p:cNvSpPr/>
            <p:nvPr/>
          </p:nvSpPr>
          <p:spPr>
            <a:xfrm>
              <a:off x="836774" y="2220645"/>
              <a:ext cx="1719601" cy="217501"/>
            </a:xfrm>
            <a:custGeom>
              <a:avLst/>
              <a:gdLst/>
              <a:ahLst/>
              <a:cxnLst>
                <a:cxn ang="0">
                  <a:pos x="wd2" y="hd2"/>
                </a:cxn>
                <a:cxn ang="5400000">
                  <a:pos x="wd2" y="hd2"/>
                </a:cxn>
                <a:cxn ang="10800000">
                  <a:pos x="wd2" y="hd2"/>
                </a:cxn>
                <a:cxn ang="16200000">
                  <a:pos x="wd2" y="hd2"/>
                </a:cxn>
              </a:cxnLst>
              <a:rect l="0" t="0" r="r" b="b"/>
              <a:pathLst>
                <a:path w="21600" h="21600" extrusionOk="0">
                  <a:moveTo>
                    <a:pt x="1366" y="0"/>
                  </a:moveTo>
                  <a:lnTo>
                    <a:pt x="20234" y="0"/>
                  </a:lnTo>
                  <a:cubicBezTo>
                    <a:pt x="20988" y="0"/>
                    <a:pt x="21600" y="4835"/>
                    <a:pt x="21600" y="10800"/>
                  </a:cubicBezTo>
                  <a:lnTo>
                    <a:pt x="21600" y="21600"/>
                  </a:lnTo>
                  <a:lnTo>
                    <a:pt x="0" y="21600"/>
                  </a:lnTo>
                  <a:lnTo>
                    <a:pt x="0" y="10800"/>
                  </a:lnTo>
                  <a:cubicBezTo>
                    <a:pt x="0" y="4835"/>
                    <a:pt x="612" y="0"/>
                    <a:pt x="1366" y="0"/>
                  </a:cubicBezTo>
                  <a:close/>
                </a:path>
              </a:pathLst>
            </a:custGeom>
            <a:noFill/>
            <a:ln w="9525" cap="flat">
              <a:solidFill>
                <a:schemeClr val="accent2">
                  <a:lumOff val="44000"/>
                </a:schemeClr>
              </a:solidFill>
              <a:prstDash val="solid"/>
              <a:round/>
            </a:ln>
            <a:effectLst/>
          </p:spPr>
          <p:txBody>
            <a:bodyPr wrap="square" lIns="0" tIns="0" rIns="0" bIns="0" numCol="1" anchor="ctr">
              <a:noAutofit/>
            </a:bodyPr>
            <a:lstStyle/>
            <a:p>
              <a:pPr>
                <a:defRPr>
                  <a:solidFill>
                    <a:srgbClr val="000000"/>
                  </a:solidFill>
                </a:defRPr>
              </a:pPr>
              <a:endParaRPr/>
            </a:p>
          </p:txBody>
        </p:sp>
        <p:sp>
          <p:nvSpPr>
            <p:cNvPr id="456" name="Google Shape;656;p48"/>
            <p:cNvSpPr/>
            <p:nvPr/>
          </p:nvSpPr>
          <p:spPr>
            <a:xfrm>
              <a:off x="-1" y="-1"/>
              <a:ext cx="3393301" cy="2028601"/>
            </a:xfrm>
            <a:custGeom>
              <a:avLst/>
              <a:gdLst/>
              <a:ahLst/>
              <a:cxnLst>
                <a:cxn ang="0">
                  <a:pos x="wd2" y="hd2"/>
                </a:cxn>
                <a:cxn ang="5400000">
                  <a:pos x="wd2" y="hd2"/>
                </a:cxn>
                <a:cxn ang="10800000">
                  <a:pos x="wd2" y="hd2"/>
                </a:cxn>
                <a:cxn ang="16200000">
                  <a:pos x="wd2" y="hd2"/>
                </a:cxn>
              </a:cxnLst>
              <a:rect l="0" t="0" r="r" b="b"/>
              <a:pathLst>
                <a:path w="21600" h="21600" extrusionOk="0">
                  <a:moveTo>
                    <a:pt x="2152" y="0"/>
                  </a:moveTo>
                  <a:lnTo>
                    <a:pt x="19448" y="0"/>
                  </a:lnTo>
                  <a:cubicBezTo>
                    <a:pt x="20636" y="0"/>
                    <a:pt x="21600" y="1612"/>
                    <a:pt x="21600" y="3600"/>
                  </a:cubicBezTo>
                  <a:lnTo>
                    <a:pt x="21600" y="21600"/>
                  </a:lnTo>
                  <a:lnTo>
                    <a:pt x="0" y="21600"/>
                  </a:lnTo>
                  <a:lnTo>
                    <a:pt x="0" y="3600"/>
                  </a:lnTo>
                  <a:cubicBezTo>
                    <a:pt x="0" y="1612"/>
                    <a:pt x="964" y="0"/>
                    <a:pt x="2152" y="0"/>
                  </a:cubicBezTo>
                  <a:close/>
                </a:path>
              </a:pathLst>
            </a:custGeom>
            <a:noFill/>
            <a:ln w="9525" cap="flat">
              <a:solidFill>
                <a:schemeClr val="accent2">
                  <a:lumOff val="44000"/>
                </a:schemeClr>
              </a:solidFill>
              <a:prstDash val="solid"/>
              <a:round/>
            </a:ln>
            <a:effectLst/>
          </p:spPr>
          <p:txBody>
            <a:bodyPr wrap="square" lIns="0" tIns="0" rIns="0" bIns="0" numCol="1" anchor="ctr">
              <a:noAutofit/>
            </a:bodyPr>
            <a:lstStyle/>
            <a:p>
              <a:pPr>
                <a:defRPr>
                  <a:solidFill>
                    <a:srgbClr val="000000"/>
                  </a:solidFill>
                </a:defRPr>
              </a:pPr>
              <a:endParaRPr/>
            </a:p>
          </p:txBody>
        </p:sp>
        <p:sp>
          <p:nvSpPr>
            <p:cNvPr id="457" name="Google Shape;657;p48"/>
            <p:cNvSpPr/>
            <p:nvPr/>
          </p:nvSpPr>
          <p:spPr>
            <a:xfrm>
              <a:off x="1696649" y="2028599"/>
              <a:ext cx="1" cy="192001"/>
            </a:xfrm>
            <a:prstGeom prst="line">
              <a:avLst/>
            </a:prstGeom>
            <a:noFill/>
            <a:ln w="9525" cap="flat">
              <a:solidFill>
                <a:schemeClr val="accent2">
                  <a:lumOff val="44000"/>
                </a:schemeClr>
              </a:solidFill>
              <a:prstDash val="solid"/>
              <a:round/>
            </a:ln>
            <a:effectLst/>
          </p:spPr>
          <p:txBody>
            <a:bodyPr wrap="square" lIns="0" tIns="0" rIns="0" bIns="0" numCol="1" anchor="t">
              <a:noAutofit/>
            </a:bodyPr>
            <a:lstStyle/>
            <a:p>
              <a:endParaRPr/>
            </a:p>
          </p:txBody>
        </p:sp>
      </p:grpSp>
      <p:sp>
        <p:nvSpPr>
          <p:cNvPr id="459" name="Google Shape;659;p48"/>
          <p:cNvSpPr txBox="1">
            <a:spLocks noGrp="1"/>
          </p:cNvSpPr>
          <p:nvPr>
            <p:ph type="body" sz="half" idx="1"/>
          </p:nvPr>
        </p:nvSpPr>
        <p:spPr>
          <a:xfrm>
            <a:off x="483087" y="1144751"/>
            <a:ext cx="3727807" cy="2747517"/>
          </a:xfrm>
          <a:prstGeom prst="rect">
            <a:avLst/>
          </a:prstGeom>
        </p:spPr>
        <p:txBody>
          <a:bodyPr/>
          <a:lstStyle>
            <a:lvl1pPr marL="0" indent="0">
              <a:spcBef>
                <a:spcPts val="1600"/>
              </a:spcBef>
            </a:lvl1pPr>
          </a:lstStyle>
          <a:p>
            <a:r>
              <a:rPr dirty="0"/>
              <a:t>The largest part of the public supply systems rely on the underground, with a very local management of the water service. In the last 20 years, the quality of underground resources has been rapidly deteriorating in many areas of the Country. Around the areas where intensive cultivation is practiced, heavy concentration of pesticides have also repeatedly been detected.</a:t>
            </a:r>
          </a:p>
        </p:txBody>
      </p:sp>
      <p:pic>
        <p:nvPicPr>
          <p:cNvPr id="460" name="Google Shape;661;p48" descr="Google Shape;661;p48"/>
          <p:cNvPicPr>
            <a:picLocks noChangeAspect="1"/>
          </p:cNvPicPr>
          <p:nvPr/>
        </p:nvPicPr>
        <p:blipFill>
          <a:blip r:embed="rId2"/>
          <a:srcRect t="27891" r="10386" b="26067"/>
          <a:stretch>
            <a:fillRect/>
          </a:stretch>
        </p:blipFill>
        <p:spPr>
          <a:xfrm rot="10799986">
            <a:off x="711880" y="3309004"/>
            <a:ext cx="4207987" cy="2139016"/>
          </a:xfrm>
          <a:prstGeom prst="rect">
            <a:avLst/>
          </a:prstGeom>
          <a:ln w="12700">
            <a:miter lim="400000"/>
          </a:ln>
        </p:spPr>
      </p:pic>
      <p:sp>
        <p:nvSpPr>
          <p:cNvPr id="461" name="Google Shape;662;p48"/>
          <p:cNvSpPr/>
          <p:nvPr/>
        </p:nvSpPr>
        <p:spPr>
          <a:xfrm>
            <a:off x="8164920" y="4278893"/>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462" name="Google Shape;663;p48" descr="Google Shape;663;p48"/>
          <p:cNvPicPr>
            <a:picLocks noChangeAspect="1"/>
          </p:cNvPicPr>
          <p:nvPr/>
        </p:nvPicPr>
        <p:blipFill>
          <a:blip r:embed="rId3"/>
          <a:stretch>
            <a:fillRect/>
          </a:stretch>
        </p:blipFill>
        <p:spPr>
          <a:xfrm>
            <a:off x="3955208" y="3299698"/>
            <a:ext cx="135876" cy="129853"/>
          </a:xfrm>
          <a:prstGeom prst="rect">
            <a:avLst/>
          </a:prstGeom>
          <a:ln w="12700">
            <a:miter lim="400000"/>
          </a:ln>
        </p:spPr>
      </p:pic>
      <p:pic>
        <p:nvPicPr>
          <p:cNvPr id="463" name="Google Shape;664;p48" descr="Google Shape;664;p48"/>
          <p:cNvPicPr>
            <a:picLocks noChangeAspect="1"/>
          </p:cNvPicPr>
          <p:nvPr/>
        </p:nvPicPr>
        <p:blipFill>
          <a:blip r:embed="rId3"/>
          <a:stretch>
            <a:fillRect/>
          </a:stretch>
        </p:blipFill>
        <p:spPr>
          <a:xfrm>
            <a:off x="8035687" y="2975099"/>
            <a:ext cx="339677" cy="324599"/>
          </a:xfrm>
          <a:prstGeom prst="rect">
            <a:avLst/>
          </a:prstGeom>
          <a:ln w="12700">
            <a:miter lim="400000"/>
          </a:ln>
        </p:spPr>
      </p:pic>
      <p:pic>
        <p:nvPicPr>
          <p:cNvPr id="464" name="Google Shape;665;p48" descr="Google Shape;665;p48"/>
          <p:cNvPicPr>
            <a:picLocks noChangeAspect="1"/>
          </p:cNvPicPr>
          <p:nvPr/>
        </p:nvPicPr>
        <p:blipFill>
          <a:blip r:embed="rId3"/>
          <a:stretch>
            <a:fillRect/>
          </a:stretch>
        </p:blipFill>
        <p:spPr>
          <a:xfrm>
            <a:off x="8137607" y="1499873"/>
            <a:ext cx="135876" cy="129853"/>
          </a:xfrm>
          <a:prstGeom prst="rect">
            <a:avLst/>
          </a:prstGeom>
          <a:ln w="12700">
            <a:miter lim="400000"/>
          </a:ln>
        </p:spPr>
      </p:pic>
      <p:pic>
        <p:nvPicPr>
          <p:cNvPr id="465" name="Google Shape;666;p48" descr="Google Shape;666;p48"/>
          <p:cNvPicPr>
            <a:picLocks noChangeAspect="1"/>
          </p:cNvPicPr>
          <p:nvPr/>
        </p:nvPicPr>
        <p:blipFill>
          <a:blip r:embed="rId3"/>
          <a:stretch>
            <a:fillRect/>
          </a:stretch>
        </p:blipFill>
        <p:spPr>
          <a:xfrm>
            <a:off x="5910807" y="955724"/>
            <a:ext cx="135876" cy="129853"/>
          </a:xfrm>
          <a:prstGeom prst="rect">
            <a:avLst/>
          </a:prstGeom>
          <a:ln w="12700">
            <a:miter lim="400000"/>
          </a:ln>
        </p:spPr>
      </p:pic>
      <p:pic>
        <p:nvPicPr>
          <p:cNvPr id="466" name="Google Shape;667;p48" descr="Google Shape;667;p48"/>
          <p:cNvPicPr>
            <a:picLocks noChangeAspect="1"/>
          </p:cNvPicPr>
          <p:nvPr/>
        </p:nvPicPr>
        <p:blipFill>
          <a:blip r:embed="rId3"/>
          <a:stretch>
            <a:fillRect/>
          </a:stretch>
        </p:blipFill>
        <p:spPr>
          <a:xfrm>
            <a:off x="3963294" y="2119931"/>
            <a:ext cx="320042" cy="305816"/>
          </a:xfrm>
          <a:prstGeom prst="rect">
            <a:avLst/>
          </a:prstGeom>
          <a:ln w="12700">
            <a:miter lim="400000"/>
          </a:ln>
        </p:spPr>
      </p:pic>
      <p:pic>
        <p:nvPicPr>
          <p:cNvPr id="467" name="Google Shape;668;p48" descr="Google Shape;668;p48"/>
          <p:cNvPicPr>
            <a:picLocks noChangeAspect="1"/>
          </p:cNvPicPr>
          <p:nvPr/>
        </p:nvPicPr>
        <p:blipFill>
          <a:blip r:embed="rId3"/>
          <a:stretch>
            <a:fillRect/>
          </a:stretch>
        </p:blipFill>
        <p:spPr>
          <a:xfrm>
            <a:off x="1521208" y="3894199"/>
            <a:ext cx="135876" cy="129853"/>
          </a:xfrm>
          <a:prstGeom prst="rect">
            <a:avLst/>
          </a:prstGeom>
          <a:ln w="12700">
            <a:miter lim="400000"/>
          </a:ln>
        </p:spPr>
      </p:pic>
      <p:pic>
        <p:nvPicPr>
          <p:cNvPr id="468" name="https://tse1.mm.bing.net/th?id=OIP.DRpR9xOH2HVvo8Ys-5Fe0AHaEo&amp;pid=Api&amp;P=0" descr="https://tse1.mm.bing.net/th?id=OIP.DRpR9xOH2HVvo8Ys-5Fe0AHaEo&amp;pid=Api&amp;P=0"/>
          <p:cNvPicPr>
            <a:picLocks noChangeAspect="1"/>
          </p:cNvPicPr>
          <p:nvPr/>
        </p:nvPicPr>
        <p:blipFill>
          <a:blip r:embed="rId4"/>
          <a:stretch>
            <a:fillRect/>
          </a:stretch>
        </p:blipFill>
        <p:spPr>
          <a:xfrm>
            <a:off x="4618104" y="1728024"/>
            <a:ext cx="2934490" cy="1831993"/>
          </a:xfrm>
          <a:prstGeom prst="rect">
            <a:avLst/>
          </a:prstGeom>
          <a:ln w="12700">
            <a:miter lim="400000"/>
          </a:ln>
        </p:spPr>
      </p:pic>
      <p:pic>
        <p:nvPicPr>
          <p:cNvPr id="469" name="WhatsApp Image 2023-03-07 at 14.16.53.jpeg" descr="WhatsApp Image 2023-03-07 at 14.16.53.jpeg"/>
          <p:cNvPicPr>
            <a:picLocks noChangeAspect="1"/>
          </p:cNvPicPr>
          <p:nvPr/>
        </p:nvPicPr>
        <p:blipFill>
          <a:blip r:embed="rId5"/>
          <a:stretch>
            <a:fillRect/>
          </a:stretch>
        </p:blipFill>
        <p:spPr>
          <a:xfrm>
            <a:off x="8518077" y="4293463"/>
            <a:ext cx="565850" cy="800494"/>
          </a:xfrm>
          <a:prstGeom prst="rect">
            <a:avLst/>
          </a:prstGeom>
          <a:ln w="12700">
            <a:miter lim="400000"/>
          </a:ln>
        </p:spPr>
      </p:pic>
      <p:pic>
        <p:nvPicPr>
          <p:cNvPr id="17" name="Resim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5954" y="119821"/>
            <a:ext cx="1555219" cy="326277"/>
          </a:xfrm>
          <a:prstGeom prst="rect">
            <a:avLst/>
          </a:prstGeom>
        </p:spPr>
      </p:pic>
      <p:pic>
        <p:nvPicPr>
          <p:cNvPr id="18" name="Resim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568" y="100872"/>
            <a:ext cx="1327121" cy="53784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 name="Google Shape;506;p43" descr="Google Shape;506;p43"/>
          <p:cNvPicPr>
            <a:picLocks noChangeAspect="1"/>
          </p:cNvPicPr>
          <p:nvPr/>
        </p:nvPicPr>
        <p:blipFill>
          <a:blip r:embed="rId2"/>
          <a:stretch>
            <a:fillRect/>
          </a:stretch>
        </p:blipFill>
        <p:spPr>
          <a:xfrm rot="20700002">
            <a:off x="1104222" y="252620"/>
            <a:ext cx="2740204" cy="2675965"/>
          </a:xfrm>
          <a:prstGeom prst="rect">
            <a:avLst/>
          </a:prstGeom>
          <a:ln w="12700">
            <a:miter lim="400000"/>
          </a:ln>
        </p:spPr>
      </p:pic>
      <p:sp>
        <p:nvSpPr>
          <p:cNvPr id="472" name="Google Shape;508;p43"/>
          <p:cNvSpPr txBox="1">
            <a:spLocks noGrp="1"/>
          </p:cNvSpPr>
          <p:nvPr>
            <p:ph type="body" sz="half" idx="1"/>
          </p:nvPr>
        </p:nvSpPr>
        <p:spPr>
          <a:xfrm>
            <a:off x="1009874" y="3463575"/>
            <a:ext cx="7567947" cy="1644254"/>
          </a:xfrm>
          <a:prstGeom prst="rect">
            <a:avLst/>
          </a:prstGeom>
        </p:spPr>
        <p:txBody>
          <a:bodyPr/>
          <a:lstStyle>
            <a:lvl1pPr marL="0" indent="0" algn="l" defTabSz="612648">
              <a:spcBef>
                <a:spcPts val="1000"/>
              </a:spcBef>
              <a:defRPr sz="1206"/>
            </a:lvl1pPr>
          </a:lstStyle>
          <a:p>
            <a:r>
              <a:t>Still now, some million of people in Lombardia and Veneto receive a water supply that derogates from the legislative standards. The water table also suffers from bacteric and heavy metals pollution, whose causes are above all soil contamination (due to landfills and abandoned industrial sites, but also to direct discharge – now abandoned and forbidden almost everywhere – and to the use of polluted fertilizers, like compost and sewage sludge.</a:t>
            </a:r>
          </a:p>
        </p:txBody>
      </p:sp>
      <p:pic>
        <p:nvPicPr>
          <p:cNvPr id="473" name="Google Shape;510;p43" descr="Google Shape;510;p43"/>
          <p:cNvPicPr>
            <a:picLocks noChangeAspect="1"/>
          </p:cNvPicPr>
          <p:nvPr/>
        </p:nvPicPr>
        <p:blipFill>
          <a:blip r:embed="rId3"/>
          <a:srcRect t="29262" r="10385" b="26065"/>
          <a:stretch>
            <a:fillRect/>
          </a:stretch>
        </p:blipFill>
        <p:spPr>
          <a:xfrm rot="8654555">
            <a:off x="6074884" y="343939"/>
            <a:ext cx="4940585" cy="2493220"/>
          </a:xfrm>
          <a:prstGeom prst="rect">
            <a:avLst/>
          </a:prstGeom>
          <a:ln w="12700">
            <a:miter lim="400000"/>
          </a:ln>
        </p:spPr>
      </p:pic>
      <p:pic>
        <p:nvPicPr>
          <p:cNvPr id="474" name="Google Shape;511;p43" descr="Google Shape;511;p43"/>
          <p:cNvPicPr>
            <a:picLocks noChangeAspect="1"/>
          </p:cNvPicPr>
          <p:nvPr/>
        </p:nvPicPr>
        <p:blipFill>
          <a:blip r:embed="rId4"/>
          <a:stretch>
            <a:fillRect/>
          </a:stretch>
        </p:blipFill>
        <p:spPr>
          <a:xfrm>
            <a:off x="7925088" y="2945687"/>
            <a:ext cx="339677" cy="324599"/>
          </a:xfrm>
          <a:prstGeom prst="rect">
            <a:avLst/>
          </a:prstGeom>
          <a:ln w="12700">
            <a:miter lim="400000"/>
          </a:ln>
        </p:spPr>
      </p:pic>
      <p:pic>
        <p:nvPicPr>
          <p:cNvPr id="475" name="Google Shape;512;p43" descr="Google Shape;512;p43"/>
          <p:cNvPicPr>
            <a:picLocks noChangeAspect="1"/>
          </p:cNvPicPr>
          <p:nvPr/>
        </p:nvPicPr>
        <p:blipFill>
          <a:blip r:embed="rId4"/>
          <a:stretch>
            <a:fillRect/>
          </a:stretch>
        </p:blipFill>
        <p:spPr>
          <a:xfrm>
            <a:off x="922837" y="1868937"/>
            <a:ext cx="339677" cy="324599"/>
          </a:xfrm>
          <a:prstGeom prst="rect">
            <a:avLst/>
          </a:prstGeom>
          <a:ln w="12700">
            <a:miter lim="400000"/>
          </a:ln>
        </p:spPr>
      </p:pic>
      <p:pic>
        <p:nvPicPr>
          <p:cNvPr id="476" name="Google Shape;513;p43" descr="Google Shape;513;p43"/>
          <p:cNvPicPr>
            <a:picLocks noChangeAspect="1"/>
          </p:cNvPicPr>
          <p:nvPr/>
        </p:nvPicPr>
        <p:blipFill>
          <a:blip r:embed="rId4"/>
          <a:stretch>
            <a:fillRect/>
          </a:stretch>
        </p:blipFill>
        <p:spPr>
          <a:xfrm>
            <a:off x="1126657" y="3090460"/>
            <a:ext cx="135876" cy="129853"/>
          </a:xfrm>
          <a:prstGeom prst="rect">
            <a:avLst/>
          </a:prstGeom>
          <a:ln w="12700">
            <a:miter lim="400000"/>
          </a:ln>
        </p:spPr>
      </p:pic>
      <p:pic>
        <p:nvPicPr>
          <p:cNvPr id="477" name="https://tse2.mm.bing.net/th?id=OIP.e2P_VI6JToIgxkfj7pkNeQHaDW&amp;pid=Api&amp;P=0" descr="https://tse2.mm.bing.net/th?id=OIP.e2P_VI6JToIgxkfj7pkNeQHaDW&amp;pid=Api&amp;P=0"/>
          <p:cNvPicPr>
            <a:picLocks noChangeAspect="1"/>
          </p:cNvPicPr>
          <p:nvPr/>
        </p:nvPicPr>
        <p:blipFill>
          <a:blip r:embed="rId5"/>
          <a:stretch>
            <a:fillRect/>
          </a:stretch>
        </p:blipFill>
        <p:spPr>
          <a:xfrm>
            <a:off x="2171700" y="1314089"/>
            <a:ext cx="4800600" cy="2165400"/>
          </a:xfrm>
          <a:prstGeom prst="rect">
            <a:avLst/>
          </a:prstGeom>
          <a:ln w="12700">
            <a:miter lim="400000"/>
          </a:ln>
        </p:spPr>
      </p:pic>
      <p:pic>
        <p:nvPicPr>
          <p:cNvPr id="478" name="WhatsApp Image 2023-03-07 at 14.16.53.jpeg" descr="WhatsApp Image 2023-03-07 at 14.16.53.jpeg"/>
          <p:cNvPicPr>
            <a:picLocks noChangeAspect="1"/>
          </p:cNvPicPr>
          <p:nvPr/>
        </p:nvPicPr>
        <p:blipFill>
          <a:blip r:embed="rId6"/>
          <a:stretch>
            <a:fillRect/>
          </a:stretch>
        </p:blipFill>
        <p:spPr>
          <a:xfrm>
            <a:off x="8518077" y="4293463"/>
            <a:ext cx="565850" cy="800494"/>
          </a:xfrm>
          <a:prstGeom prst="rect">
            <a:avLst/>
          </a:prstGeom>
          <a:ln w="12700">
            <a:miter lim="400000"/>
          </a:ln>
        </p:spPr>
      </p:pic>
      <p:pic>
        <p:nvPicPr>
          <p:cNvPr id="10" name="Resim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1" name="Resim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0" name="Google Shape;279;p32" descr="Google Shape;279;p32"/>
          <p:cNvPicPr>
            <a:picLocks noChangeAspect="1"/>
          </p:cNvPicPr>
          <p:nvPr/>
        </p:nvPicPr>
        <p:blipFill>
          <a:blip r:embed="rId2"/>
          <a:srcRect t="27891"/>
          <a:stretch>
            <a:fillRect/>
          </a:stretch>
        </p:blipFill>
        <p:spPr>
          <a:xfrm rot="12411730">
            <a:off x="5262250" y="1521805"/>
            <a:ext cx="5198951" cy="3708959"/>
          </a:xfrm>
          <a:prstGeom prst="rect">
            <a:avLst/>
          </a:prstGeom>
          <a:ln w="12700">
            <a:miter lim="400000"/>
          </a:ln>
        </p:spPr>
      </p:pic>
      <p:sp>
        <p:nvSpPr>
          <p:cNvPr id="481" name="Google Shape;281;p32"/>
          <p:cNvSpPr txBox="1"/>
          <p:nvPr/>
        </p:nvSpPr>
        <p:spPr>
          <a:xfrm>
            <a:off x="432115" y="2242175"/>
            <a:ext cx="5645886" cy="19100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chor="ctr">
            <a:spAutoFit/>
          </a:bodyPr>
          <a:lstStyle>
            <a:lvl1pPr>
              <a:defRPr>
                <a:solidFill>
                  <a:schemeClr val="accent2">
                    <a:lumOff val="44000"/>
                  </a:schemeClr>
                </a:solidFill>
                <a:latin typeface="Arimo"/>
                <a:ea typeface="Arimo"/>
                <a:cs typeface="Arimo"/>
                <a:sym typeface="Arimo"/>
              </a:defRPr>
            </a:lvl1pPr>
          </a:lstStyle>
          <a:p>
            <a:r>
              <a:t>may involve sizeable investments, but a more cost-effective answer is to use less water. Italy has one of Europe’s highest water footprints, 66% above the global average. Of this, a disproportionate amount is used for agriculture. While irrigation is essential for Italy, shifting from the ancient and inefficient practice of flooding fields to more sustainable micro-irrigation systems would significantly reduce wastage. There have also been encouraging experiments in using saltwater to irrigate certain crops.</a:t>
            </a:r>
          </a:p>
        </p:txBody>
      </p:sp>
      <p:sp>
        <p:nvSpPr>
          <p:cNvPr id="482" name="Google Shape;282;p32"/>
          <p:cNvSpPr txBox="1"/>
          <p:nvPr/>
        </p:nvSpPr>
        <p:spPr>
          <a:xfrm>
            <a:off x="817100" y="1394326"/>
            <a:ext cx="2908376" cy="5356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lnSpcReduction="10000"/>
          </a:bodyPr>
          <a:lstStyle>
            <a:lvl1pPr algn="ctr" defTabSz="777240">
              <a:defRPr sz="3570">
                <a:ln w="9525" cap="flat">
                  <a:solidFill>
                    <a:schemeClr val="accent2">
                      <a:lumOff val="44000"/>
                    </a:schemeClr>
                  </a:solidFill>
                  <a:prstDash val="solid"/>
                  <a:round/>
                </a:ln>
                <a:noFill/>
                <a:latin typeface="Unlock"/>
                <a:ea typeface="Unlock"/>
                <a:cs typeface="Unlock"/>
                <a:sym typeface="Unlock"/>
              </a:defRPr>
            </a:lvl1pPr>
          </a:lstStyle>
          <a:p>
            <a:r>
              <a:rPr dirty="0"/>
              <a:t>Solutions</a:t>
            </a:r>
          </a:p>
        </p:txBody>
      </p:sp>
      <p:pic>
        <p:nvPicPr>
          <p:cNvPr id="483" name="WhatsApp Image 2023-03-07 at 14.16.53.jpeg" descr="WhatsApp Image 2023-03-07 at 14.16.53.jpeg"/>
          <p:cNvPicPr>
            <a:picLocks noChangeAspect="1"/>
          </p:cNvPicPr>
          <p:nvPr/>
        </p:nvPicPr>
        <p:blipFill>
          <a:blip r:embed="rId3"/>
          <a:stretch>
            <a:fillRect/>
          </a:stretch>
        </p:blipFill>
        <p:spPr>
          <a:xfrm>
            <a:off x="8518077" y="4293463"/>
            <a:ext cx="565850" cy="800494"/>
          </a:xfrm>
          <a:prstGeom prst="rect">
            <a:avLst/>
          </a:prstGeom>
          <a:ln w="12700">
            <a:miter lim="400000"/>
          </a:ln>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5" name="Google Shape;366;p37" descr="Google Shape;366;p37"/>
          <p:cNvPicPr>
            <a:picLocks noChangeAspect="1"/>
          </p:cNvPicPr>
          <p:nvPr/>
        </p:nvPicPr>
        <p:blipFill>
          <a:blip r:embed="rId2"/>
          <a:srcRect t="27891"/>
          <a:stretch>
            <a:fillRect/>
          </a:stretch>
        </p:blipFill>
        <p:spPr>
          <a:xfrm rot="10621569">
            <a:off x="6269225" y="2509999"/>
            <a:ext cx="5198952" cy="3708954"/>
          </a:xfrm>
          <a:prstGeom prst="rect">
            <a:avLst/>
          </a:prstGeom>
          <a:ln w="12700">
            <a:miter lim="400000"/>
          </a:ln>
        </p:spPr>
      </p:pic>
      <p:pic>
        <p:nvPicPr>
          <p:cNvPr id="486" name="Google Shape;367;p37" descr="Google Shape;367;p37"/>
          <p:cNvPicPr>
            <a:picLocks noChangeAspect="1"/>
          </p:cNvPicPr>
          <p:nvPr/>
        </p:nvPicPr>
        <p:blipFill>
          <a:blip r:embed="rId2"/>
          <a:srcRect t="27891"/>
          <a:stretch>
            <a:fillRect/>
          </a:stretch>
        </p:blipFill>
        <p:spPr>
          <a:xfrm rot="12680458" flipH="1">
            <a:off x="-1536451" y="-1419075"/>
            <a:ext cx="5198951" cy="3708954"/>
          </a:xfrm>
          <a:prstGeom prst="rect">
            <a:avLst/>
          </a:prstGeom>
          <a:ln w="12700">
            <a:miter lim="400000"/>
          </a:ln>
        </p:spPr>
      </p:pic>
      <p:sp>
        <p:nvSpPr>
          <p:cNvPr id="487" name="Google Shape;369;p37"/>
          <p:cNvSpPr txBox="1">
            <a:spLocks noGrp="1"/>
          </p:cNvSpPr>
          <p:nvPr>
            <p:ph type="body" sz="half" idx="1"/>
          </p:nvPr>
        </p:nvSpPr>
        <p:spPr>
          <a:xfrm>
            <a:off x="1328188" y="1492374"/>
            <a:ext cx="6536100" cy="1740301"/>
          </a:xfrm>
          <a:prstGeom prst="rect">
            <a:avLst/>
          </a:prstGeom>
        </p:spPr>
        <p:txBody>
          <a:bodyPr/>
          <a:lstStyle>
            <a:lvl1pPr marL="0" indent="0" defTabSz="566927">
              <a:defRPr sz="1860"/>
            </a:lvl1pPr>
          </a:lstStyle>
          <a:p>
            <a:r>
              <a:t>Industry is the second sector in terms of water usage and also in this case the adoption of more efficient hydro process and transformation from seawater in freshwater could further contribute in reducing consumptions.</a:t>
            </a:r>
          </a:p>
        </p:txBody>
      </p:sp>
      <p:pic>
        <p:nvPicPr>
          <p:cNvPr id="488" name="Google Shape;370;p37" descr="Google Shape;370;p37"/>
          <p:cNvPicPr>
            <a:picLocks noChangeAspect="1"/>
          </p:cNvPicPr>
          <p:nvPr/>
        </p:nvPicPr>
        <p:blipFill>
          <a:blip r:embed="rId3"/>
          <a:stretch>
            <a:fillRect/>
          </a:stretch>
        </p:blipFill>
        <p:spPr>
          <a:xfrm>
            <a:off x="5954483" y="971999"/>
            <a:ext cx="135876" cy="129852"/>
          </a:xfrm>
          <a:prstGeom prst="rect">
            <a:avLst/>
          </a:prstGeom>
          <a:ln w="12700">
            <a:miter lim="400000"/>
          </a:ln>
        </p:spPr>
      </p:pic>
      <p:sp>
        <p:nvSpPr>
          <p:cNvPr id="489" name="Google Shape;371;p37"/>
          <p:cNvSpPr/>
          <p:nvPr/>
        </p:nvSpPr>
        <p:spPr>
          <a:xfrm>
            <a:off x="1625674" y="3241650"/>
            <a:ext cx="6201302" cy="1"/>
          </a:xfrm>
          <a:prstGeom prst="line">
            <a:avLst/>
          </a:prstGeom>
          <a:ln>
            <a:solidFill>
              <a:schemeClr val="accent2">
                <a:lumOff val="44000"/>
              </a:schemeClr>
            </a:solidFill>
          </a:ln>
        </p:spPr>
        <p:txBody>
          <a:bodyPr lIns="0" tIns="0" rIns="0" bIns="0"/>
          <a:lstStyle/>
          <a:p>
            <a:endParaRPr/>
          </a:p>
        </p:txBody>
      </p:sp>
      <p:sp>
        <p:nvSpPr>
          <p:cNvPr id="490" name="Google Shape;372;p37"/>
          <p:cNvSpPr/>
          <p:nvPr/>
        </p:nvSpPr>
        <p:spPr>
          <a:xfrm>
            <a:off x="7371898" y="2983201"/>
            <a:ext cx="516601" cy="516901"/>
          </a:xfrm>
          <a:custGeom>
            <a:avLst/>
            <a:gdLst/>
            <a:ahLst/>
            <a:cxnLst>
              <a:cxn ang="0">
                <a:pos x="wd2" y="hd2"/>
              </a:cxn>
              <a:cxn ang="5400000">
                <a:pos x="wd2" y="hd2"/>
              </a:cxn>
              <a:cxn ang="10800000">
                <a:pos x="wd2" y="hd2"/>
              </a:cxn>
              <a:cxn ang="16200000">
                <a:pos x="wd2" y="hd2"/>
              </a:cxn>
            </a:cxnLst>
            <a:rect l="0" t="0" r="r" b="b"/>
            <a:pathLst>
              <a:path w="21600" h="21600" extrusionOk="0">
                <a:moveTo>
                  <a:pt x="0" y="10794"/>
                </a:moveTo>
                <a:cubicBezTo>
                  <a:pt x="5965" y="10794"/>
                  <a:pt x="10800" y="5961"/>
                  <a:pt x="10800" y="0"/>
                </a:cubicBezTo>
                <a:cubicBezTo>
                  <a:pt x="10800" y="5961"/>
                  <a:pt x="15635" y="10794"/>
                  <a:pt x="21600" y="10794"/>
                </a:cubicBezTo>
                <a:lnTo>
                  <a:pt x="21600" y="10806"/>
                </a:lnTo>
                <a:cubicBezTo>
                  <a:pt x="15635" y="10806"/>
                  <a:pt x="10800" y="15639"/>
                  <a:pt x="10800" y="21600"/>
                </a:cubicBezTo>
                <a:cubicBezTo>
                  <a:pt x="10800" y="15639"/>
                  <a:pt x="5965" y="10806"/>
                  <a:pt x="0" y="10806"/>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491" name="WhatsApp Image 2023-03-07 at 14.16.53.jpeg" descr="WhatsApp Image 2023-03-07 at 14.16.53.jpeg"/>
          <p:cNvPicPr>
            <a:picLocks noChangeAspect="1"/>
          </p:cNvPicPr>
          <p:nvPr/>
        </p:nvPicPr>
        <p:blipFill>
          <a:blip r:embed="rId4"/>
          <a:stretch>
            <a:fillRect/>
          </a:stretch>
        </p:blipFill>
        <p:spPr>
          <a:xfrm>
            <a:off x="8518077" y="4293463"/>
            <a:ext cx="565850" cy="800494"/>
          </a:xfrm>
          <a:prstGeom prst="rect">
            <a:avLst/>
          </a:prstGeom>
          <a:ln w="12700">
            <a:miter lim="400000"/>
          </a:ln>
        </p:spPr>
      </p:pic>
      <p:pic>
        <p:nvPicPr>
          <p:cNvPr id="9" name="Resi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0" name="Resim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3" name="Google Shape;287;p33" descr="Google Shape;287;p33"/>
          <p:cNvPicPr>
            <a:picLocks noChangeAspect="1"/>
          </p:cNvPicPr>
          <p:nvPr/>
        </p:nvPicPr>
        <p:blipFill>
          <a:blip r:embed="rId2"/>
          <a:srcRect t="27891"/>
          <a:stretch>
            <a:fillRect/>
          </a:stretch>
        </p:blipFill>
        <p:spPr>
          <a:xfrm rot="10644088">
            <a:off x="4254701" y="2308597"/>
            <a:ext cx="5198951" cy="3708958"/>
          </a:xfrm>
          <a:prstGeom prst="rect">
            <a:avLst/>
          </a:prstGeom>
          <a:ln w="12700">
            <a:miter lim="400000"/>
          </a:ln>
        </p:spPr>
      </p:pic>
      <p:sp>
        <p:nvSpPr>
          <p:cNvPr id="494" name="Google Shape;290;p33"/>
          <p:cNvSpPr/>
          <p:nvPr/>
        </p:nvSpPr>
        <p:spPr>
          <a:xfrm>
            <a:off x="838398" y="2902250"/>
            <a:ext cx="4651802" cy="1"/>
          </a:xfrm>
          <a:prstGeom prst="line">
            <a:avLst/>
          </a:prstGeom>
          <a:ln>
            <a:solidFill>
              <a:schemeClr val="accent2">
                <a:lumOff val="44000"/>
              </a:schemeClr>
            </a:solidFill>
          </a:ln>
        </p:spPr>
        <p:txBody>
          <a:bodyPr lIns="0" tIns="0" rIns="0" bIns="0"/>
          <a:lstStyle/>
          <a:p>
            <a:endParaRPr/>
          </a:p>
        </p:txBody>
      </p:sp>
      <p:pic>
        <p:nvPicPr>
          <p:cNvPr id="495" name="Google Shape;292;p33" descr="Google Shape;292;p33"/>
          <p:cNvPicPr>
            <a:picLocks noChangeAspect="1"/>
          </p:cNvPicPr>
          <p:nvPr/>
        </p:nvPicPr>
        <p:blipFill>
          <a:blip r:embed="rId3"/>
          <a:stretch>
            <a:fillRect/>
          </a:stretch>
        </p:blipFill>
        <p:spPr>
          <a:xfrm rot="3867728">
            <a:off x="5607012" y="-1164053"/>
            <a:ext cx="4334625" cy="4233010"/>
          </a:xfrm>
          <a:prstGeom prst="rect">
            <a:avLst/>
          </a:prstGeom>
          <a:ln w="12700">
            <a:miter lim="400000"/>
          </a:ln>
        </p:spPr>
      </p:pic>
      <p:sp>
        <p:nvSpPr>
          <p:cNvPr id="499" name="Google Shape;296;p33"/>
          <p:cNvSpPr/>
          <p:nvPr/>
        </p:nvSpPr>
        <p:spPr>
          <a:xfrm>
            <a:off x="824058" y="4278893"/>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500" name="Google Shape;298;p33" descr="Google Shape;298;p33"/>
          <p:cNvPicPr>
            <a:picLocks noChangeAspect="1"/>
          </p:cNvPicPr>
          <p:nvPr/>
        </p:nvPicPr>
        <p:blipFill>
          <a:blip r:embed="rId4"/>
          <a:stretch>
            <a:fillRect/>
          </a:stretch>
        </p:blipFill>
        <p:spPr>
          <a:xfrm>
            <a:off x="5490188" y="2360424"/>
            <a:ext cx="339677" cy="324599"/>
          </a:xfrm>
          <a:prstGeom prst="rect">
            <a:avLst/>
          </a:prstGeom>
          <a:ln w="12700">
            <a:miter lim="400000"/>
          </a:ln>
        </p:spPr>
      </p:pic>
      <p:pic>
        <p:nvPicPr>
          <p:cNvPr id="501" name="Google Shape;299;p33" descr="Google Shape;299;p33"/>
          <p:cNvPicPr>
            <a:picLocks noChangeAspect="1"/>
          </p:cNvPicPr>
          <p:nvPr/>
        </p:nvPicPr>
        <p:blipFill>
          <a:blip r:embed="rId4"/>
          <a:stretch>
            <a:fillRect/>
          </a:stretch>
        </p:blipFill>
        <p:spPr>
          <a:xfrm>
            <a:off x="4504058" y="3853748"/>
            <a:ext cx="135876" cy="129853"/>
          </a:xfrm>
          <a:prstGeom prst="rect">
            <a:avLst/>
          </a:prstGeom>
          <a:ln w="12700">
            <a:miter lim="400000"/>
          </a:ln>
        </p:spPr>
      </p:pic>
      <p:pic>
        <p:nvPicPr>
          <p:cNvPr id="502" name="Google Shape;300;p33" descr="Google Shape;300;p33"/>
          <p:cNvPicPr>
            <a:picLocks noChangeAspect="1"/>
          </p:cNvPicPr>
          <p:nvPr/>
        </p:nvPicPr>
        <p:blipFill>
          <a:blip r:embed="rId4"/>
          <a:stretch>
            <a:fillRect/>
          </a:stretch>
        </p:blipFill>
        <p:spPr>
          <a:xfrm>
            <a:off x="3412032" y="4363649"/>
            <a:ext cx="501986" cy="479701"/>
          </a:xfrm>
          <a:prstGeom prst="rect">
            <a:avLst/>
          </a:prstGeom>
          <a:ln w="12700">
            <a:miter lim="400000"/>
          </a:ln>
        </p:spPr>
      </p:pic>
      <p:pic>
        <p:nvPicPr>
          <p:cNvPr id="503" name="Google Shape;301;p33" descr="Google Shape;301;p33"/>
          <p:cNvPicPr>
            <a:picLocks noChangeAspect="1"/>
          </p:cNvPicPr>
          <p:nvPr/>
        </p:nvPicPr>
        <p:blipFill>
          <a:blip r:embed="rId4"/>
          <a:stretch>
            <a:fillRect/>
          </a:stretch>
        </p:blipFill>
        <p:spPr>
          <a:xfrm>
            <a:off x="3412013" y="909999"/>
            <a:ext cx="339677" cy="324599"/>
          </a:xfrm>
          <a:prstGeom prst="rect">
            <a:avLst/>
          </a:prstGeom>
          <a:ln w="12700">
            <a:miter lim="400000"/>
          </a:ln>
        </p:spPr>
      </p:pic>
      <p:pic>
        <p:nvPicPr>
          <p:cNvPr id="504" name="Google Shape;302;p33" descr="Google Shape;302;p33"/>
          <p:cNvPicPr>
            <a:picLocks noChangeAspect="1"/>
          </p:cNvPicPr>
          <p:nvPr/>
        </p:nvPicPr>
        <p:blipFill>
          <a:blip r:embed="rId4"/>
          <a:stretch>
            <a:fillRect/>
          </a:stretch>
        </p:blipFill>
        <p:spPr>
          <a:xfrm>
            <a:off x="4173308" y="475074"/>
            <a:ext cx="135876" cy="129852"/>
          </a:xfrm>
          <a:prstGeom prst="rect">
            <a:avLst/>
          </a:prstGeom>
          <a:ln w="12700">
            <a:miter lim="400000"/>
          </a:ln>
        </p:spPr>
      </p:pic>
      <p:sp>
        <p:nvSpPr>
          <p:cNvPr id="505" name="Google Shape;291;p33"/>
          <p:cNvSpPr/>
          <p:nvPr/>
        </p:nvSpPr>
        <p:spPr>
          <a:xfrm>
            <a:off x="4973599" y="2643801"/>
            <a:ext cx="516601" cy="516901"/>
          </a:xfrm>
          <a:custGeom>
            <a:avLst/>
            <a:gdLst/>
            <a:ahLst/>
            <a:cxnLst>
              <a:cxn ang="0">
                <a:pos x="wd2" y="hd2"/>
              </a:cxn>
              <a:cxn ang="5400000">
                <a:pos x="wd2" y="hd2"/>
              </a:cxn>
              <a:cxn ang="10800000">
                <a:pos x="wd2" y="hd2"/>
              </a:cxn>
              <a:cxn ang="16200000">
                <a:pos x="wd2" y="hd2"/>
              </a:cxn>
            </a:cxnLst>
            <a:rect l="0" t="0" r="r" b="b"/>
            <a:pathLst>
              <a:path w="21600" h="21600" extrusionOk="0">
                <a:moveTo>
                  <a:pt x="0" y="10794"/>
                </a:moveTo>
                <a:cubicBezTo>
                  <a:pt x="5965" y="10794"/>
                  <a:pt x="10800" y="5961"/>
                  <a:pt x="10800" y="0"/>
                </a:cubicBezTo>
                <a:cubicBezTo>
                  <a:pt x="10800" y="5961"/>
                  <a:pt x="15635" y="10794"/>
                  <a:pt x="21600" y="10794"/>
                </a:cubicBezTo>
                <a:lnTo>
                  <a:pt x="21600" y="10806"/>
                </a:lnTo>
                <a:cubicBezTo>
                  <a:pt x="15635" y="10806"/>
                  <a:pt x="10800" y="15639"/>
                  <a:pt x="10800" y="21600"/>
                </a:cubicBezTo>
                <a:cubicBezTo>
                  <a:pt x="10800" y="15639"/>
                  <a:pt x="5965" y="10806"/>
                  <a:pt x="0" y="10806"/>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sp>
        <p:nvSpPr>
          <p:cNvPr id="506" name="Google Shape;289;p33"/>
          <p:cNvSpPr txBox="1"/>
          <p:nvPr/>
        </p:nvSpPr>
        <p:spPr>
          <a:xfrm>
            <a:off x="779938" y="1359911"/>
            <a:ext cx="4768722" cy="1536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normAutofit/>
          </a:bodyPr>
          <a:lstStyle>
            <a:lvl1pPr defTabSz="749808">
              <a:defRPr sz="1312">
                <a:solidFill>
                  <a:schemeClr val="accent2">
                    <a:lumOff val="44000"/>
                  </a:schemeClr>
                </a:solidFill>
                <a:latin typeface="Catamaran Regular"/>
                <a:ea typeface="Catamaran Regular"/>
                <a:cs typeface="Catamaran Regular"/>
                <a:sym typeface="Catamaran Regular"/>
              </a:defRPr>
            </a:lvl1pPr>
          </a:lstStyle>
          <a:p>
            <a:r>
              <a:t>The 2017 drought and hot, dry summers are making many Italians look again at their water security. As climate change is predicted to bring more frequent and extreme weather conditions to Italy, many recognize that a more measured approach to water is needed.</a:t>
            </a:r>
          </a:p>
        </p:txBody>
      </p:sp>
      <p:pic>
        <p:nvPicPr>
          <p:cNvPr id="507" name="WhatsApp Image 2023-03-07 at 14.16.53.jpeg" descr="WhatsApp Image 2023-03-07 at 14.16.53.jpeg"/>
          <p:cNvPicPr>
            <a:picLocks noChangeAspect="1"/>
          </p:cNvPicPr>
          <p:nvPr/>
        </p:nvPicPr>
        <p:blipFill>
          <a:blip r:embed="rId5"/>
          <a:stretch>
            <a:fillRect/>
          </a:stretch>
        </p:blipFill>
        <p:spPr>
          <a:xfrm>
            <a:off x="8518077" y="4293463"/>
            <a:ext cx="565850" cy="800494"/>
          </a:xfrm>
          <a:prstGeom prst="rect">
            <a:avLst/>
          </a:prstGeom>
          <a:ln w="12700">
            <a:miter lim="400000"/>
          </a:ln>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5" name="Resim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9" name="Google Shape;366;p37" descr="Google Shape;366;p37"/>
          <p:cNvPicPr>
            <a:picLocks noChangeAspect="1"/>
          </p:cNvPicPr>
          <p:nvPr/>
        </p:nvPicPr>
        <p:blipFill>
          <a:blip r:embed="rId2"/>
          <a:srcRect t="27891"/>
          <a:stretch>
            <a:fillRect/>
          </a:stretch>
        </p:blipFill>
        <p:spPr>
          <a:xfrm rot="10621569">
            <a:off x="6269225" y="2509999"/>
            <a:ext cx="5198952" cy="3708954"/>
          </a:xfrm>
          <a:prstGeom prst="rect">
            <a:avLst/>
          </a:prstGeom>
          <a:ln w="12700">
            <a:miter lim="400000"/>
          </a:ln>
        </p:spPr>
      </p:pic>
      <p:pic>
        <p:nvPicPr>
          <p:cNvPr id="510" name="Google Shape;367;p37" descr="Google Shape;367;p37"/>
          <p:cNvPicPr>
            <a:picLocks noChangeAspect="1"/>
          </p:cNvPicPr>
          <p:nvPr/>
        </p:nvPicPr>
        <p:blipFill>
          <a:blip r:embed="rId2"/>
          <a:srcRect t="27891"/>
          <a:stretch>
            <a:fillRect/>
          </a:stretch>
        </p:blipFill>
        <p:spPr>
          <a:xfrm rot="12680458" flipH="1">
            <a:off x="-1536451" y="-1419075"/>
            <a:ext cx="5198951" cy="3708954"/>
          </a:xfrm>
          <a:prstGeom prst="rect">
            <a:avLst/>
          </a:prstGeom>
          <a:ln w="12700">
            <a:miter lim="400000"/>
          </a:ln>
        </p:spPr>
      </p:pic>
      <p:sp>
        <p:nvSpPr>
          <p:cNvPr id="511" name="Google Shape;369;p37"/>
          <p:cNvSpPr txBox="1">
            <a:spLocks noGrp="1"/>
          </p:cNvSpPr>
          <p:nvPr>
            <p:ph type="body" sz="half" idx="1"/>
          </p:nvPr>
        </p:nvSpPr>
        <p:spPr>
          <a:xfrm>
            <a:off x="1328188" y="1492374"/>
            <a:ext cx="6536100" cy="1740301"/>
          </a:xfrm>
          <a:prstGeom prst="rect">
            <a:avLst/>
          </a:prstGeom>
        </p:spPr>
        <p:txBody>
          <a:bodyPr/>
          <a:lstStyle>
            <a:lvl1pPr marL="0" indent="0" defTabSz="566927">
              <a:defRPr sz="1860"/>
            </a:lvl1pPr>
          </a:lstStyle>
          <a:p>
            <a:r>
              <a:rPr dirty="0"/>
              <a:t>The danger is declining quantity and quality of water, the solution is as old as the Aqua </a:t>
            </a:r>
            <a:r>
              <a:rPr dirty="0" err="1"/>
              <a:t>Appia</a:t>
            </a:r>
            <a:r>
              <a:rPr dirty="0"/>
              <a:t> itself: invest in effective ways to get the water where you need it and then use it responsibly.</a:t>
            </a:r>
          </a:p>
        </p:txBody>
      </p:sp>
      <p:pic>
        <p:nvPicPr>
          <p:cNvPr id="512" name="Google Shape;370;p37" descr="Google Shape;370;p37"/>
          <p:cNvPicPr>
            <a:picLocks noChangeAspect="1"/>
          </p:cNvPicPr>
          <p:nvPr/>
        </p:nvPicPr>
        <p:blipFill>
          <a:blip r:embed="rId3"/>
          <a:stretch>
            <a:fillRect/>
          </a:stretch>
        </p:blipFill>
        <p:spPr>
          <a:xfrm>
            <a:off x="5954483" y="971999"/>
            <a:ext cx="135876" cy="129852"/>
          </a:xfrm>
          <a:prstGeom prst="rect">
            <a:avLst/>
          </a:prstGeom>
          <a:ln w="12700">
            <a:miter lim="400000"/>
          </a:ln>
        </p:spPr>
      </p:pic>
      <p:sp>
        <p:nvSpPr>
          <p:cNvPr id="513" name="Google Shape;371;p37"/>
          <p:cNvSpPr/>
          <p:nvPr/>
        </p:nvSpPr>
        <p:spPr>
          <a:xfrm>
            <a:off x="1625674" y="3241650"/>
            <a:ext cx="6201302" cy="1"/>
          </a:xfrm>
          <a:prstGeom prst="line">
            <a:avLst/>
          </a:prstGeom>
          <a:ln>
            <a:solidFill>
              <a:schemeClr val="accent2">
                <a:lumOff val="44000"/>
              </a:schemeClr>
            </a:solidFill>
          </a:ln>
        </p:spPr>
        <p:txBody>
          <a:bodyPr lIns="0" tIns="0" rIns="0" bIns="0"/>
          <a:lstStyle/>
          <a:p>
            <a:endParaRPr/>
          </a:p>
        </p:txBody>
      </p:sp>
      <p:sp>
        <p:nvSpPr>
          <p:cNvPr id="514" name="Google Shape;372;p37"/>
          <p:cNvSpPr/>
          <p:nvPr/>
        </p:nvSpPr>
        <p:spPr>
          <a:xfrm>
            <a:off x="7371898" y="2983201"/>
            <a:ext cx="516601" cy="516901"/>
          </a:xfrm>
          <a:custGeom>
            <a:avLst/>
            <a:gdLst/>
            <a:ahLst/>
            <a:cxnLst>
              <a:cxn ang="0">
                <a:pos x="wd2" y="hd2"/>
              </a:cxn>
              <a:cxn ang="5400000">
                <a:pos x="wd2" y="hd2"/>
              </a:cxn>
              <a:cxn ang="10800000">
                <a:pos x="wd2" y="hd2"/>
              </a:cxn>
              <a:cxn ang="16200000">
                <a:pos x="wd2" y="hd2"/>
              </a:cxn>
            </a:cxnLst>
            <a:rect l="0" t="0" r="r" b="b"/>
            <a:pathLst>
              <a:path w="21600" h="21600" extrusionOk="0">
                <a:moveTo>
                  <a:pt x="0" y="10794"/>
                </a:moveTo>
                <a:cubicBezTo>
                  <a:pt x="5965" y="10794"/>
                  <a:pt x="10800" y="5961"/>
                  <a:pt x="10800" y="0"/>
                </a:cubicBezTo>
                <a:cubicBezTo>
                  <a:pt x="10800" y="5961"/>
                  <a:pt x="15635" y="10794"/>
                  <a:pt x="21600" y="10794"/>
                </a:cubicBezTo>
                <a:lnTo>
                  <a:pt x="21600" y="10806"/>
                </a:lnTo>
                <a:cubicBezTo>
                  <a:pt x="15635" y="10806"/>
                  <a:pt x="10800" y="15639"/>
                  <a:pt x="10800" y="21600"/>
                </a:cubicBezTo>
                <a:cubicBezTo>
                  <a:pt x="10800" y="15639"/>
                  <a:pt x="5965" y="10806"/>
                  <a:pt x="0" y="10806"/>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515" name="WhatsApp Image 2023-03-07 at 14.16.53.jpeg" descr="WhatsApp Image 2023-03-07 at 14.16.53.jpeg"/>
          <p:cNvPicPr>
            <a:picLocks noChangeAspect="1"/>
          </p:cNvPicPr>
          <p:nvPr/>
        </p:nvPicPr>
        <p:blipFill>
          <a:blip r:embed="rId4"/>
          <a:stretch>
            <a:fillRect/>
          </a:stretch>
        </p:blipFill>
        <p:spPr>
          <a:xfrm>
            <a:off x="8518077" y="4293463"/>
            <a:ext cx="565850" cy="800494"/>
          </a:xfrm>
          <a:prstGeom prst="rect">
            <a:avLst/>
          </a:prstGeom>
          <a:ln w="12700">
            <a:miter lim="400000"/>
          </a:ln>
        </p:spPr>
      </p:pic>
      <p:pic>
        <p:nvPicPr>
          <p:cNvPr id="9" name="Resi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10" name="Resim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7" name="Google Shape;287;p33" descr="Google Shape;287;p33"/>
          <p:cNvPicPr>
            <a:picLocks noChangeAspect="1"/>
          </p:cNvPicPr>
          <p:nvPr/>
        </p:nvPicPr>
        <p:blipFill>
          <a:blip r:embed="rId2"/>
          <a:srcRect t="27891"/>
          <a:stretch>
            <a:fillRect/>
          </a:stretch>
        </p:blipFill>
        <p:spPr>
          <a:xfrm rot="10644088">
            <a:off x="4254701" y="2308597"/>
            <a:ext cx="5198951" cy="3708958"/>
          </a:xfrm>
          <a:prstGeom prst="rect">
            <a:avLst/>
          </a:prstGeom>
          <a:ln w="12700">
            <a:miter lim="400000"/>
          </a:ln>
        </p:spPr>
      </p:pic>
      <p:sp>
        <p:nvSpPr>
          <p:cNvPr id="518" name="Google Shape;288;p33"/>
          <p:cNvSpPr txBox="1">
            <a:spLocks noGrp="1"/>
          </p:cNvSpPr>
          <p:nvPr>
            <p:ph type="title"/>
          </p:nvPr>
        </p:nvSpPr>
        <p:spPr>
          <a:xfrm>
            <a:off x="719999" y="1353650"/>
            <a:ext cx="4537202" cy="1548601"/>
          </a:xfrm>
          <a:prstGeom prst="rect">
            <a:avLst/>
          </a:prstGeom>
        </p:spPr>
        <p:txBody>
          <a:bodyPr/>
          <a:lstStyle>
            <a:lvl1pPr defTabSz="813816">
              <a:defRPr sz="8900"/>
            </a:lvl1pPr>
          </a:lstStyle>
          <a:p>
            <a:r>
              <a:t>Thanks</a:t>
            </a:r>
          </a:p>
        </p:txBody>
      </p:sp>
      <p:sp>
        <p:nvSpPr>
          <p:cNvPr id="519" name="Google Shape;290;p33"/>
          <p:cNvSpPr/>
          <p:nvPr/>
        </p:nvSpPr>
        <p:spPr>
          <a:xfrm>
            <a:off x="838398" y="2902250"/>
            <a:ext cx="4651802" cy="1"/>
          </a:xfrm>
          <a:prstGeom prst="line">
            <a:avLst/>
          </a:prstGeom>
          <a:ln>
            <a:solidFill>
              <a:schemeClr val="accent2">
                <a:lumOff val="44000"/>
              </a:schemeClr>
            </a:solidFill>
          </a:ln>
        </p:spPr>
        <p:txBody>
          <a:bodyPr lIns="0" tIns="0" rIns="0" bIns="0"/>
          <a:lstStyle/>
          <a:p>
            <a:endParaRPr/>
          </a:p>
        </p:txBody>
      </p:sp>
      <p:pic>
        <p:nvPicPr>
          <p:cNvPr id="520" name="Google Shape;292;p33" descr="Google Shape;292;p33"/>
          <p:cNvPicPr>
            <a:picLocks noChangeAspect="1"/>
          </p:cNvPicPr>
          <p:nvPr/>
        </p:nvPicPr>
        <p:blipFill>
          <a:blip r:embed="rId3"/>
          <a:stretch>
            <a:fillRect/>
          </a:stretch>
        </p:blipFill>
        <p:spPr>
          <a:xfrm rot="3867728">
            <a:off x="5607012" y="-1164053"/>
            <a:ext cx="4334625" cy="4233010"/>
          </a:xfrm>
          <a:prstGeom prst="rect">
            <a:avLst/>
          </a:prstGeom>
          <a:ln w="12700">
            <a:miter lim="400000"/>
          </a:ln>
        </p:spPr>
      </p:pic>
      <p:sp>
        <p:nvSpPr>
          <p:cNvPr id="524" name="Google Shape;296;p33"/>
          <p:cNvSpPr/>
          <p:nvPr/>
        </p:nvSpPr>
        <p:spPr>
          <a:xfrm>
            <a:off x="709579" y="3964915"/>
            <a:ext cx="324601" cy="3246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5965" y="10800"/>
                  <a:pt x="10800" y="5965"/>
                  <a:pt x="10800" y="0"/>
                </a:cubicBezTo>
                <a:cubicBezTo>
                  <a:pt x="10800" y="5965"/>
                  <a:pt x="15635" y="10800"/>
                  <a:pt x="21600" y="10800"/>
                </a:cubicBezTo>
                <a:cubicBezTo>
                  <a:pt x="15635" y="10800"/>
                  <a:pt x="10800" y="15635"/>
                  <a:pt x="10800" y="21600"/>
                </a:cubicBezTo>
                <a:cubicBezTo>
                  <a:pt x="10800" y="15635"/>
                  <a:pt x="5965" y="10800"/>
                  <a:pt x="0" y="10800"/>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sp>
        <p:nvSpPr>
          <p:cNvPr id="525" name="Google Shape;297;p33"/>
          <p:cNvSpPr txBox="1"/>
          <p:nvPr/>
        </p:nvSpPr>
        <p:spPr>
          <a:xfrm>
            <a:off x="4589017" y="1353650"/>
            <a:ext cx="805183" cy="1548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a:bodyPr>
          <a:lstStyle>
            <a:lvl1pPr algn="ctr">
              <a:defRPr sz="9200">
                <a:ln w="9525" cap="flat">
                  <a:solidFill>
                    <a:schemeClr val="accent2">
                      <a:lumOff val="44000"/>
                    </a:schemeClr>
                  </a:solidFill>
                  <a:prstDash val="solid"/>
                  <a:round/>
                </a:ln>
                <a:noFill/>
                <a:latin typeface="Unlock"/>
                <a:ea typeface="Unlock"/>
                <a:cs typeface="Unlock"/>
                <a:sym typeface="Unlock"/>
              </a:defRPr>
            </a:lvl1pPr>
          </a:lstStyle>
          <a:p>
            <a:r>
              <a:t>!</a:t>
            </a:r>
          </a:p>
        </p:txBody>
      </p:sp>
      <p:pic>
        <p:nvPicPr>
          <p:cNvPr id="526" name="Google Shape;298;p33" descr="Google Shape;298;p33"/>
          <p:cNvPicPr>
            <a:picLocks noChangeAspect="1"/>
          </p:cNvPicPr>
          <p:nvPr/>
        </p:nvPicPr>
        <p:blipFill>
          <a:blip r:embed="rId4"/>
          <a:stretch>
            <a:fillRect/>
          </a:stretch>
        </p:blipFill>
        <p:spPr>
          <a:xfrm>
            <a:off x="5490188" y="2360424"/>
            <a:ext cx="339677" cy="324599"/>
          </a:xfrm>
          <a:prstGeom prst="rect">
            <a:avLst/>
          </a:prstGeom>
          <a:ln w="12700">
            <a:miter lim="400000"/>
          </a:ln>
        </p:spPr>
      </p:pic>
      <p:pic>
        <p:nvPicPr>
          <p:cNvPr id="527" name="Google Shape;299;p33" descr="Google Shape;299;p33"/>
          <p:cNvPicPr>
            <a:picLocks noChangeAspect="1"/>
          </p:cNvPicPr>
          <p:nvPr/>
        </p:nvPicPr>
        <p:blipFill>
          <a:blip r:embed="rId4"/>
          <a:stretch>
            <a:fillRect/>
          </a:stretch>
        </p:blipFill>
        <p:spPr>
          <a:xfrm>
            <a:off x="4504058" y="3853748"/>
            <a:ext cx="135876" cy="129853"/>
          </a:xfrm>
          <a:prstGeom prst="rect">
            <a:avLst/>
          </a:prstGeom>
          <a:ln w="12700">
            <a:miter lim="400000"/>
          </a:ln>
        </p:spPr>
      </p:pic>
      <p:pic>
        <p:nvPicPr>
          <p:cNvPr id="528" name="Google Shape;300;p33" descr="Google Shape;300;p33"/>
          <p:cNvPicPr>
            <a:picLocks noChangeAspect="1"/>
          </p:cNvPicPr>
          <p:nvPr/>
        </p:nvPicPr>
        <p:blipFill>
          <a:blip r:embed="rId4"/>
          <a:stretch>
            <a:fillRect/>
          </a:stretch>
        </p:blipFill>
        <p:spPr>
          <a:xfrm>
            <a:off x="3412032" y="4363649"/>
            <a:ext cx="501986" cy="479701"/>
          </a:xfrm>
          <a:prstGeom prst="rect">
            <a:avLst/>
          </a:prstGeom>
          <a:ln w="12700">
            <a:miter lim="400000"/>
          </a:ln>
        </p:spPr>
      </p:pic>
      <p:pic>
        <p:nvPicPr>
          <p:cNvPr id="529" name="Google Shape;301;p33" descr="Google Shape;301;p33"/>
          <p:cNvPicPr>
            <a:picLocks noChangeAspect="1"/>
          </p:cNvPicPr>
          <p:nvPr/>
        </p:nvPicPr>
        <p:blipFill>
          <a:blip r:embed="rId4"/>
          <a:stretch>
            <a:fillRect/>
          </a:stretch>
        </p:blipFill>
        <p:spPr>
          <a:xfrm>
            <a:off x="3412013" y="909999"/>
            <a:ext cx="339677" cy="324599"/>
          </a:xfrm>
          <a:prstGeom prst="rect">
            <a:avLst/>
          </a:prstGeom>
          <a:ln w="12700">
            <a:miter lim="400000"/>
          </a:ln>
        </p:spPr>
      </p:pic>
      <p:pic>
        <p:nvPicPr>
          <p:cNvPr id="530" name="Google Shape;302;p33" descr="Google Shape;302;p33"/>
          <p:cNvPicPr>
            <a:picLocks noChangeAspect="1"/>
          </p:cNvPicPr>
          <p:nvPr/>
        </p:nvPicPr>
        <p:blipFill>
          <a:blip r:embed="rId4"/>
          <a:stretch>
            <a:fillRect/>
          </a:stretch>
        </p:blipFill>
        <p:spPr>
          <a:xfrm>
            <a:off x="4173308" y="475074"/>
            <a:ext cx="135876" cy="129852"/>
          </a:xfrm>
          <a:prstGeom prst="rect">
            <a:avLst/>
          </a:prstGeom>
          <a:ln w="12700">
            <a:miter lim="400000"/>
          </a:ln>
        </p:spPr>
      </p:pic>
      <p:sp>
        <p:nvSpPr>
          <p:cNvPr id="531" name="Google Shape;291;p33"/>
          <p:cNvSpPr/>
          <p:nvPr/>
        </p:nvSpPr>
        <p:spPr>
          <a:xfrm>
            <a:off x="4973599" y="2643801"/>
            <a:ext cx="516601" cy="516901"/>
          </a:xfrm>
          <a:custGeom>
            <a:avLst/>
            <a:gdLst/>
            <a:ahLst/>
            <a:cxnLst>
              <a:cxn ang="0">
                <a:pos x="wd2" y="hd2"/>
              </a:cxn>
              <a:cxn ang="5400000">
                <a:pos x="wd2" y="hd2"/>
              </a:cxn>
              <a:cxn ang="10800000">
                <a:pos x="wd2" y="hd2"/>
              </a:cxn>
              <a:cxn ang="16200000">
                <a:pos x="wd2" y="hd2"/>
              </a:cxn>
            </a:cxnLst>
            <a:rect l="0" t="0" r="r" b="b"/>
            <a:pathLst>
              <a:path w="21600" h="21600" extrusionOk="0">
                <a:moveTo>
                  <a:pt x="0" y="10794"/>
                </a:moveTo>
                <a:cubicBezTo>
                  <a:pt x="5965" y="10794"/>
                  <a:pt x="10800" y="5961"/>
                  <a:pt x="10800" y="0"/>
                </a:cubicBezTo>
                <a:cubicBezTo>
                  <a:pt x="10800" y="5961"/>
                  <a:pt x="15635" y="10794"/>
                  <a:pt x="21600" y="10794"/>
                </a:cubicBezTo>
                <a:lnTo>
                  <a:pt x="21600" y="10806"/>
                </a:lnTo>
                <a:cubicBezTo>
                  <a:pt x="15635" y="10806"/>
                  <a:pt x="10800" y="15639"/>
                  <a:pt x="10800" y="21600"/>
                </a:cubicBezTo>
                <a:cubicBezTo>
                  <a:pt x="10800" y="15639"/>
                  <a:pt x="5965" y="10806"/>
                  <a:pt x="0" y="10806"/>
                </a:cubicBezTo>
                <a:close/>
              </a:path>
            </a:pathLst>
          </a:custGeom>
          <a:solidFill>
            <a:schemeClr val="accent2">
              <a:lumOff val="44000"/>
            </a:schemeClr>
          </a:solidFill>
          <a:ln w="12700">
            <a:miter lim="400000"/>
          </a:ln>
        </p:spPr>
        <p:txBody>
          <a:bodyPr lIns="0" tIns="0" rIns="0" bIns="0" anchor="ctr"/>
          <a:lstStyle/>
          <a:p>
            <a:pPr>
              <a:defRPr>
                <a:solidFill>
                  <a:srgbClr val="000000"/>
                </a:solidFill>
              </a:defRPr>
            </a:pPr>
            <a:endParaRPr/>
          </a:p>
        </p:txBody>
      </p:sp>
      <p:pic>
        <p:nvPicPr>
          <p:cNvPr id="532" name="WhatsApp Image 2023-03-07 at 14.16.53.jpeg" descr="WhatsApp Image 2023-03-07 at 14.16.53.jpeg"/>
          <p:cNvPicPr>
            <a:picLocks noChangeAspect="1"/>
          </p:cNvPicPr>
          <p:nvPr/>
        </p:nvPicPr>
        <p:blipFill>
          <a:blip r:embed="rId5"/>
          <a:stretch>
            <a:fillRect/>
          </a:stretch>
        </p:blipFill>
        <p:spPr>
          <a:xfrm>
            <a:off x="8518077" y="4293463"/>
            <a:ext cx="565850" cy="800494"/>
          </a:xfrm>
          <a:prstGeom prst="rect">
            <a:avLst/>
          </a:prstGeom>
          <a:ln w="12700">
            <a:miter lim="400000"/>
          </a:ln>
        </p:spPr>
      </p:pic>
      <p:sp>
        <p:nvSpPr>
          <p:cNvPr id="534" name="Testo"/>
          <p:cNvSpPr txBox="1"/>
          <p:nvPr/>
        </p:nvSpPr>
        <p:spPr>
          <a:xfrm>
            <a:off x="4353166" y="2473058"/>
            <a:ext cx="437668" cy="197384"/>
          </a:xfrm>
          <a:prstGeom prst="rect">
            <a:avLst/>
          </a:prstGeom>
          <a:ln w="12700">
            <a:miter lim="400000"/>
          </a:ln>
        </p:spPr>
        <p:txBody>
          <a:bodyPr wrap="none" lIns="0" tIns="0" rIns="0" bIns="0">
            <a:spAutoFit/>
          </a:bodyPr>
          <a:lstStyle/>
          <a:p>
            <a:endParaRPr/>
          </a:p>
        </p:txBody>
      </p:sp>
      <p:sp>
        <p:nvSpPr>
          <p:cNvPr id="535" name="“The European Commission support for the production of this publication does not constitute an endorsement of the contents which reflects the views only of the authors, and the Commission cannot be held responsible for any use which may be made of the in"/>
          <p:cNvSpPr txBox="1"/>
          <p:nvPr/>
        </p:nvSpPr>
        <p:spPr>
          <a:xfrm>
            <a:off x="131636" y="3361971"/>
            <a:ext cx="7062777"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000">
                <a:solidFill>
                  <a:schemeClr val="accent2">
                    <a:lumOff val="44000"/>
                  </a:schemeClr>
                </a:solidFill>
                <a:latin typeface="Arimo"/>
                <a:ea typeface="Arimo"/>
                <a:cs typeface="Arimo"/>
                <a:sym typeface="Arimo"/>
              </a:defRPr>
            </a:lvl1pPr>
          </a:lstStyle>
          <a:p>
            <a: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5954" y="119821"/>
            <a:ext cx="1693333" cy="355253"/>
          </a:xfrm>
          <a:prstGeom prst="rect">
            <a:avLst/>
          </a:prstGeom>
        </p:spPr>
      </p:pic>
      <p:pic>
        <p:nvPicPr>
          <p:cNvPr id="3" name="Resim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568" y="100872"/>
            <a:ext cx="1444978" cy="58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Project Proposal Template for the International Exhibition of Thermal Tourism, Health and Wellness By Slidesgo">
  <a:themeElements>
    <a:clrScheme name="Project Proposal Template for the International Exhibition of Thermal Tourism, Health and Wellness By Slidesgo">
      <a:dk1>
        <a:srgbClr val="191919"/>
      </a:dk1>
      <a:lt1>
        <a:srgbClr val="FFFFFF"/>
      </a:lt1>
      <a:dk2>
        <a:srgbClr val="A7A7A7"/>
      </a:dk2>
      <a:lt2>
        <a:srgbClr val="535353"/>
      </a:lt2>
      <a:accent1>
        <a:srgbClr val="FAFFAF"/>
      </a:accent1>
      <a:accent2>
        <a:srgbClr val="8F8F8F"/>
      </a:accent2>
      <a:accent3>
        <a:srgbClr val="6E6E6E"/>
      </a:accent3>
      <a:accent4>
        <a:srgbClr val="4D4D4D"/>
      </a:accent4>
      <a:accent5>
        <a:srgbClr val="2B2B2B"/>
      </a:accent5>
      <a:accent6>
        <a:srgbClr val="0A0A0A"/>
      </a:accent6>
      <a:hlink>
        <a:srgbClr val="0000FF"/>
      </a:hlink>
      <a:folHlink>
        <a:srgbClr val="FF00FF"/>
      </a:folHlink>
    </a:clrScheme>
    <a:fontScheme name="Project Proposal Template for the International Exhibition of Thermal Tourism, Health and Wellness By Slidesgo">
      <a:majorFont>
        <a:latin typeface="Arial"/>
        <a:ea typeface="Arial"/>
        <a:cs typeface="Arial"/>
      </a:majorFont>
      <a:minorFont>
        <a:latin typeface="Helvetica"/>
        <a:ea typeface="Helvetica"/>
        <a:cs typeface="Helvetica"/>
      </a:minorFont>
    </a:fontScheme>
    <a:fmtScheme name="Project Proposal Template for the International Exhibition of Thermal Tourism, Health and Wellness By Slidesg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2577E"/>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roject Proposal Template for the International Exhibition of Thermal Tourism, Health and Wellness By Slidesgo">
  <a:themeElements>
    <a:clrScheme name="Project Proposal Template for the International Exhibition of Thermal Tourism, Health and Wellness By Slidesgo">
      <a:dk1>
        <a:srgbClr val="000000"/>
      </a:dk1>
      <a:lt1>
        <a:srgbClr val="FFFFFF"/>
      </a:lt1>
      <a:dk2>
        <a:srgbClr val="A7A7A7"/>
      </a:dk2>
      <a:lt2>
        <a:srgbClr val="535353"/>
      </a:lt2>
      <a:accent1>
        <a:srgbClr val="FAFFAF"/>
      </a:accent1>
      <a:accent2>
        <a:srgbClr val="8F8F8F"/>
      </a:accent2>
      <a:accent3>
        <a:srgbClr val="6E6E6E"/>
      </a:accent3>
      <a:accent4>
        <a:srgbClr val="4D4D4D"/>
      </a:accent4>
      <a:accent5>
        <a:srgbClr val="2B2B2B"/>
      </a:accent5>
      <a:accent6>
        <a:srgbClr val="0A0A0A"/>
      </a:accent6>
      <a:hlink>
        <a:srgbClr val="0000FF"/>
      </a:hlink>
      <a:folHlink>
        <a:srgbClr val="FF00FF"/>
      </a:folHlink>
    </a:clrScheme>
    <a:fontScheme name="Project Proposal Template for the International Exhibition of Thermal Tourism, Health and Wellness By Slidesgo">
      <a:majorFont>
        <a:latin typeface="Arial"/>
        <a:ea typeface="Arial"/>
        <a:cs typeface="Arial"/>
      </a:majorFont>
      <a:minorFont>
        <a:latin typeface="Helvetica"/>
        <a:ea typeface="Helvetica"/>
        <a:cs typeface="Helvetica"/>
      </a:minorFont>
    </a:fontScheme>
    <a:fmtScheme name="Project Proposal Template for the International Exhibition of Thermal Tourism, Health and Wellness By Slidesg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2577E"/>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191919"/>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724</Words>
  <Application>Microsoft Office PowerPoint</Application>
  <PresentationFormat>Ekran Gösterisi (16:9)</PresentationFormat>
  <Paragraphs>31</Paragraphs>
  <Slides>14</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14</vt:i4>
      </vt:variant>
    </vt:vector>
  </HeadingPairs>
  <TitlesOfParts>
    <vt:vector size="21" baseType="lpstr">
      <vt:lpstr>Arial</vt:lpstr>
      <vt:lpstr>Arimo</vt:lpstr>
      <vt:lpstr>Catamaran Bold</vt:lpstr>
      <vt:lpstr>Catamaran Regular</vt:lpstr>
      <vt:lpstr>Helvetica</vt:lpstr>
      <vt:lpstr>Unlock</vt:lpstr>
      <vt:lpstr>Project Proposal Template for the International Exhibition of Thermal Tourism, Health and Wellness By Slidesgo</vt:lpstr>
      <vt:lpstr>ALARM RINGS FOR ALL OF US: SAVE WATER!</vt:lpstr>
      <vt:lpstr>PowerPoint Sunusu</vt:lpstr>
      <vt:lpstr>Law 36/1994</vt:lpstr>
      <vt:lpstr>PowerPoint Sunusu</vt:lpstr>
      <vt:lpstr>The Italian regime of water resources management entails different levels:</vt:lpstr>
      <vt:lpstr>PowerPoint Sunusu</vt:lpstr>
      <vt:lpstr>PowerPoint Sunusu</vt:lpstr>
      <vt:lpstr>PowerPoint Sunusu</vt:lpstr>
      <vt:lpstr>PowerPoint Sunusu</vt:lpstr>
      <vt:lpstr>PowerPoint Sunusu</vt:lpstr>
      <vt:lpstr>PowerPoint Sunusu</vt:lpstr>
      <vt:lpstr>PowerPoint Sunusu</vt:lpstr>
      <vt:lpstr>PowerPoint Sunusu</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ALARM RINGS FOR ALL OF US: SAVE WATER!</dc:title>
  <cp:lastModifiedBy>pc</cp:lastModifiedBy>
  <cp:revision>17</cp:revision>
  <dcterms:modified xsi:type="dcterms:W3CDTF">2024-07-06T05:22:47Z</dcterms:modified>
</cp:coreProperties>
</file>